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2" r:id="rId2"/>
    <p:sldId id="273" r:id="rId3"/>
    <p:sldId id="274" r:id="rId4"/>
    <p:sldId id="262" r:id="rId5"/>
    <p:sldId id="265" r:id="rId6"/>
    <p:sldId id="275" r:id="rId7"/>
    <p:sldId id="268" r:id="rId8"/>
    <p:sldId id="260" r:id="rId9"/>
    <p:sldId id="276" r:id="rId10"/>
    <p:sldId id="261" r:id="rId11"/>
    <p:sldId id="283" r:id="rId12"/>
    <p:sldId id="284" r:id="rId13"/>
    <p:sldId id="285" r:id="rId14"/>
    <p:sldId id="256" r:id="rId15"/>
    <p:sldId id="277" r:id="rId16"/>
    <p:sldId id="269" r:id="rId17"/>
    <p:sldId id="263" r:id="rId18"/>
    <p:sldId id="258" r:id="rId19"/>
    <p:sldId id="278" r:id="rId20"/>
    <p:sldId id="271" r:id="rId21"/>
    <p:sldId id="257" r:id="rId22"/>
    <p:sldId id="279" r:id="rId23"/>
    <p:sldId id="259" r:id="rId24"/>
    <p:sldId id="280" r:id="rId25"/>
    <p:sldId id="281" r:id="rId26"/>
    <p:sldId id="282" r:id="rId27"/>
  </p:sldIdLst>
  <p:sldSz cx="10693400" cy="7632700"/>
  <p:notesSz cx="6858000" cy="9144000"/>
  <p:defaultTextStyle>
    <a:defPPr>
      <a:defRPr lang="ru-RU"/>
    </a:defPPr>
    <a:lvl1pPr marL="0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0954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1908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2862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03816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04770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05724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06678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07632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294" y="-438"/>
      </p:cViewPr>
      <p:guideLst>
        <p:guide orient="horz" pos="2405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900B6A-84D1-4153-84F1-7006EEA88B83}" type="doc">
      <dgm:prSet loTypeId="urn:microsoft.com/office/officeart/2005/8/layout/default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BB6B1FAF-58AF-4212-B820-D357A6888CBE}">
      <dgm:prSet phldrT="[Текст]"/>
      <dgm:spPr/>
      <dgm:t>
        <a:bodyPr/>
        <a:lstStyle/>
        <a:p>
          <a:r>
            <a:rPr lang="uk-UA" dirty="0" smtClean="0"/>
            <a:t>виконання групових завдань, </a:t>
          </a:r>
        </a:p>
        <a:p>
          <a:r>
            <a:rPr lang="uk-UA" dirty="0" smtClean="0"/>
            <a:t>завдань у парах;</a:t>
          </a:r>
          <a:endParaRPr lang="ru-RU" dirty="0"/>
        </a:p>
      </dgm:t>
    </dgm:pt>
    <dgm:pt modelId="{E83745B5-CF0F-47C5-9820-5DF9657308C5}" type="parTrans" cxnId="{8B5B4F24-F306-45C2-A278-B1A8F260C19A}">
      <dgm:prSet/>
      <dgm:spPr/>
      <dgm:t>
        <a:bodyPr/>
        <a:lstStyle/>
        <a:p>
          <a:endParaRPr lang="ru-RU"/>
        </a:p>
      </dgm:t>
    </dgm:pt>
    <dgm:pt modelId="{6ECC9347-EF32-4621-BED2-14504ED01594}" type="sibTrans" cxnId="{8B5B4F24-F306-45C2-A278-B1A8F260C19A}">
      <dgm:prSet/>
      <dgm:spPr/>
      <dgm:t>
        <a:bodyPr/>
        <a:lstStyle/>
        <a:p>
          <a:endParaRPr lang="ru-RU"/>
        </a:p>
      </dgm:t>
    </dgm:pt>
    <dgm:pt modelId="{B49F0047-0D4E-4715-9743-90AF8E2AD421}">
      <dgm:prSet phldrT="[Текст]"/>
      <dgm:spPr/>
      <dgm:t>
        <a:bodyPr/>
        <a:lstStyle/>
        <a:p>
          <a:r>
            <a:rPr lang="uk-UA" dirty="0" smtClean="0"/>
            <a:t>залучення учнів до оцінювання результатів виконаних завдань їхніми однокласниками;</a:t>
          </a:r>
          <a:endParaRPr lang="ru-RU" dirty="0"/>
        </a:p>
      </dgm:t>
    </dgm:pt>
    <dgm:pt modelId="{BDE5EC44-E73E-4BB2-892E-5E3DCF1AFA86}" type="parTrans" cxnId="{145DA85F-9B71-4152-AD0F-AE83BAE02A34}">
      <dgm:prSet/>
      <dgm:spPr/>
      <dgm:t>
        <a:bodyPr/>
        <a:lstStyle/>
        <a:p>
          <a:endParaRPr lang="ru-RU"/>
        </a:p>
      </dgm:t>
    </dgm:pt>
    <dgm:pt modelId="{380F4C3B-0FBD-487E-81F9-1B3274DB3DF4}" type="sibTrans" cxnId="{145DA85F-9B71-4152-AD0F-AE83BAE02A34}">
      <dgm:prSet/>
      <dgm:spPr/>
      <dgm:t>
        <a:bodyPr/>
        <a:lstStyle/>
        <a:p>
          <a:endParaRPr lang="ru-RU"/>
        </a:p>
      </dgm:t>
    </dgm:pt>
    <dgm:pt modelId="{E5DB2C9C-1628-4DC2-929C-B545980B24A5}">
      <dgm:prSet phldrT="[Текст]"/>
      <dgm:spPr/>
      <dgm:t>
        <a:bodyPr/>
        <a:lstStyle/>
        <a:p>
          <a:r>
            <a:rPr lang="uk-UA" dirty="0" smtClean="0"/>
            <a:t>створення проблемних ситуацій;</a:t>
          </a:r>
          <a:endParaRPr lang="ru-RU" dirty="0"/>
        </a:p>
      </dgm:t>
    </dgm:pt>
    <dgm:pt modelId="{BB16EF8F-225C-4146-8DEB-76E6FB37BF16}" type="parTrans" cxnId="{09ECD225-93A4-42ED-9023-6FC2867D3D81}">
      <dgm:prSet/>
      <dgm:spPr/>
      <dgm:t>
        <a:bodyPr/>
        <a:lstStyle/>
        <a:p>
          <a:endParaRPr lang="ru-RU"/>
        </a:p>
      </dgm:t>
    </dgm:pt>
    <dgm:pt modelId="{DA0A9184-B76B-4295-A52A-BA09254BC770}" type="sibTrans" cxnId="{09ECD225-93A4-42ED-9023-6FC2867D3D81}">
      <dgm:prSet/>
      <dgm:spPr/>
      <dgm:t>
        <a:bodyPr/>
        <a:lstStyle/>
        <a:p>
          <a:endParaRPr lang="ru-RU"/>
        </a:p>
      </dgm:t>
    </dgm:pt>
    <dgm:pt modelId="{961EDF3C-61DE-4E50-BF1F-E1B1ED9BCD39}">
      <dgm:prSet phldrT="[Текст]"/>
      <dgm:spPr/>
      <dgm:t>
        <a:bodyPr/>
        <a:lstStyle/>
        <a:p>
          <a:r>
            <a:rPr lang="uk-UA" dirty="0" smtClean="0"/>
            <a:t>виконання творчих завдань, спрямованих на активізацію, уточнення та розширення словникового запасу учнів;</a:t>
          </a:r>
          <a:endParaRPr lang="ru-RU" dirty="0"/>
        </a:p>
      </dgm:t>
    </dgm:pt>
    <dgm:pt modelId="{2C849876-88C1-4003-8915-8575ED439C3F}" type="parTrans" cxnId="{3D132049-053C-42D8-8697-274E45E9E4A9}">
      <dgm:prSet/>
      <dgm:spPr/>
      <dgm:t>
        <a:bodyPr/>
        <a:lstStyle/>
        <a:p>
          <a:endParaRPr lang="ru-RU"/>
        </a:p>
      </dgm:t>
    </dgm:pt>
    <dgm:pt modelId="{7E787BA9-AD4E-4FBD-8F34-2DD817BDAAFD}" type="sibTrans" cxnId="{3D132049-053C-42D8-8697-274E45E9E4A9}">
      <dgm:prSet/>
      <dgm:spPr/>
      <dgm:t>
        <a:bodyPr/>
        <a:lstStyle/>
        <a:p>
          <a:endParaRPr lang="ru-RU"/>
        </a:p>
      </dgm:t>
    </dgm:pt>
    <dgm:pt modelId="{EEC2D99B-3B54-4042-887F-85DDF8CEE5A6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 smtClean="0"/>
            <a:t>застосування методу евристичної бесіди.</a:t>
          </a:r>
          <a:endParaRPr lang="ru-RU" dirty="0" smtClean="0"/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8B88ED7E-E268-4BA1-A0E4-CF46E800E70F}" type="parTrans" cxnId="{BD676B71-819F-4DCB-B9B8-7D2453FE0AEA}">
      <dgm:prSet/>
      <dgm:spPr/>
      <dgm:t>
        <a:bodyPr/>
        <a:lstStyle/>
        <a:p>
          <a:endParaRPr lang="ru-RU"/>
        </a:p>
      </dgm:t>
    </dgm:pt>
    <dgm:pt modelId="{AED853F6-11A7-4596-A9F8-BF3A8EFB3C9F}" type="sibTrans" cxnId="{BD676B71-819F-4DCB-B9B8-7D2453FE0AEA}">
      <dgm:prSet/>
      <dgm:spPr/>
      <dgm:t>
        <a:bodyPr/>
        <a:lstStyle/>
        <a:p>
          <a:endParaRPr lang="ru-RU"/>
        </a:p>
      </dgm:t>
    </dgm:pt>
    <dgm:pt modelId="{4DFAFAB6-9AA3-48CE-82DD-47FF75BC804E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 smtClean="0"/>
            <a:t>мовленнєві ситуації;</a:t>
          </a:r>
          <a:endParaRPr lang="ru-RU" dirty="0" smtClean="0"/>
        </a:p>
        <a:p>
          <a:endParaRPr lang="ru-RU" dirty="0"/>
        </a:p>
      </dgm:t>
    </dgm:pt>
    <dgm:pt modelId="{93A52197-94E6-4E26-8D1B-CBB3D4329C7A}" type="parTrans" cxnId="{5D2F3DD9-2CD9-447B-80AE-5E209406C060}">
      <dgm:prSet/>
      <dgm:spPr/>
      <dgm:t>
        <a:bodyPr/>
        <a:lstStyle/>
        <a:p>
          <a:endParaRPr lang="ru-RU"/>
        </a:p>
      </dgm:t>
    </dgm:pt>
    <dgm:pt modelId="{1928179E-FE50-4D5A-B0F8-DAF76B57C1A5}" type="sibTrans" cxnId="{5D2F3DD9-2CD9-447B-80AE-5E209406C060}">
      <dgm:prSet/>
      <dgm:spPr/>
      <dgm:t>
        <a:bodyPr/>
        <a:lstStyle/>
        <a:p>
          <a:endParaRPr lang="ru-RU"/>
        </a:p>
      </dgm:t>
    </dgm:pt>
    <dgm:pt modelId="{8C1DFFBE-FB23-4D48-8807-96C91CA5CE83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 smtClean="0"/>
            <a:t>робота  учнів з навчальною, художньою, довідковою та енциклопедичною літературою;</a:t>
          </a:r>
          <a:endParaRPr lang="ru-RU" dirty="0" smtClean="0"/>
        </a:p>
      </dgm:t>
    </dgm:pt>
    <dgm:pt modelId="{6CE8314E-3AA1-4F20-829F-A3330A669C17}" type="sibTrans" cxnId="{C5A504A4-0C6B-46CB-BBD4-CCEE7C531F59}">
      <dgm:prSet/>
      <dgm:spPr/>
      <dgm:t>
        <a:bodyPr/>
        <a:lstStyle/>
        <a:p>
          <a:endParaRPr lang="ru-RU"/>
        </a:p>
      </dgm:t>
    </dgm:pt>
    <dgm:pt modelId="{5D423AEE-7FC2-4555-8694-347B473B5C5C}" type="parTrans" cxnId="{C5A504A4-0C6B-46CB-BBD4-CCEE7C531F59}">
      <dgm:prSet/>
      <dgm:spPr/>
      <dgm:t>
        <a:bodyPr/>
        <a:lstStyle/>
        <a:p>
          <a:endParaRPr lang="ru-RU"/>
        </a:p>
      </dgm:t>
    </dgm:pt>
    <dgm:pt modelId="{5337CAAF-F453-4377-8463-D9D974099BE1}" type="pres">
      <dgm:prSet presAssocID="{13900B6A-84D1-4153-84F1-7006EEA88B8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DD1395-9794-448A-8F8C-6003DE8E2BF9}" type="pres">
      <dgm:prSet presAssocID="{8C1DFFBE-FB23-4D48-8807-96C91CA5CE83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BBAB37-CC16-4866-A81C-659ED19C9792}" type="pres">
      <dgm:prSet presAssocID="{6CE8314E-3AA1-4F20-829F-A3330A669C17}" presName="sibTrans" presStyleCnt="0"/>
      <dgm:spPr/>
    </dgm:pt>
    <dgm:pt modelId="{12E312DF-0BC1-4B4A-A2A4-04B6C69F987B}" type="pres">
      <dgm:prSet presAssocID="{BB6B1FAF-58AF-4212-B820-D357A6888CB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156BBA-7153-425B-8B4A-62EB93B5F717}" type="pres">
      <dgm:prSet presAssocID="{6ECC9347-EF32-4621-BED2-14504ED01594}" presName="sibTrans" presStyleCnt="0"/>
      <dgm:spPr/>
    </dgm:pt>
    <dgm:pt modelId="{387FEB8D-DA03-468A-953C-968539A94A06}" type="pres">
      <dgm:prSet presAssocID="{B49F0047-0D4E-4715-9743-90AF8E2AD42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3AF8C3-7E03-492B-B993-56F2FF4F8FB1}" type="pres">
      <dgm:prSet presAssocID="{380F4C3B-0FBD-487E-81F9-1B3274DB3DF4}" presName="sibTrans" presStyleCnt="0"/>
      <dgm:spPr/>
    </dgm:pt>
    <dgm:pt modelId="{3C986A14-90E4-4331-AC12-209C8962AC3C}" type="pres">
      <dgm:prSet presAssocID="{E5DB2C9C-1628-4DC2-929C-B545980B24A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468D53-BE39-459C-A28F-753768DAB319}" type="pres">
      <dgm:prSet presAssocID="{DA0A9184-B76B-4295-A52A-BA09254BC770}" presName="sibTrans" presStyleCnt="0"/>
      <dgm:spPr/>
    </dgm:pt>
    <dgm:pt modelId="{EEA53DE2-D76E-4C9C-B9A7-5F90E5B2BFA6}" type="pres">
      <dgm:prSet presAssocID="{961EDF3C-61DE-4E50-BF1F-E1B1ED9BCD39}" presName="node" presStyleLbl="node1" presStyleIdx="4" presStyleCnt="7" custLinFactNeighborX="645" custLinFactNeighborY="-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6D1DD-25DA-4449-9788-630538F37313}" type="pres">
      <dgm:prSet presAssocID="{7E787BA9-AD4E-4FBD-8F34-2DD817BDAAFD}" presName="sibTrans" presStyleCnt="0"/>
      <dgm:spPr/>
    </dgm:pt>
    <dgm:pt modelId="{EA4AB4C1-8006-461F-90C8-6EDD0C7C0D14}" type="pres">
      <dgm:prSet presAssocID="{4DFAFAB6-9AA3-48CE-82DD-47FF75BC804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54C63-FEC5-498A-B654-CC10FA2217B9}" type="pres">
      <dgm:prSet presAssocID="{1928179E-FE50-4D5A-B0F8-DAF76B57C1A5}" presName="sibTrans" presStyleCnt="0"/>
      <dgm:spPr/>
    </dgm:pt>
    <dgm:pt modelId="{2055B136-4FE2-4073-AECE-526695D4DC02}" type="pres">
      <dgm:prSet presAssocID="{EEC2D99B-3B54-4042-887F-85DDF8CEE5A6}" presName="node" presStyleLbl="node1" presStyleIdx="6" presStyleCnt="7" custScaleX="101138" custScaleY="82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2F3DD9-2CD9-447B-80AE-5E209406C060}" srcId="{13900B6A-84D1-4153-84F1-7006EEA88B83}" destId="{4DFAFAB6-9AA3-48CE-82DD-47FF75BC804E}" srcOrd="5" destOrd="0" parTransId="{93A52197-94E6-4E26-8D1B-CBB3D4329C7A}" sibTransId="{1928179E-FE50-4D5A-B0F8-DAF76B57C1A5}"/>
    <dgm:cxn modelId="{A3DA6491-6D3E-4B02-83F0-C3FE02A66A04}" type="presOf" srcId="{B49F0047-0D4E-4715-9743-90AF8E2AD421}" destId="{387FEB8D-DA03-468A-953C-968539A94A06}" srcOrd="0" destOrd="0" presId="urn:microsoft.com/office/officeart/2005/8/layout/default"/>
    <dgm:cxn modelId="{09ECD225-93A4-42ED-9023-6FC2867D3D81}" srcId="{13900B6A-84D1-4153-84F1-7006EEA88B83}" destId="{E5DB2C9C-1628-4DC2-929C-B545980B24A5}" srcOrd="3" destOrd="0" parTransId="{BB16EF8F-225C-4146-8DEB-76E6FB37BF16}" sibTransId="{DA0A9184-B76B-4295-A52A-BA09254BC770}"/>
    <dgm:cxn modelId="{1DFDEDA7-EC94-4E3E-A03F-A375E861B8CD}" type="presOf" srcId="{961EDF3C-61DE-4E50-BF1F-E1B1ED9BCD39}" destId="{EEA53DE2-D76E-4C9C-B9A7-5F90E5B2BFA6}" srcOrd="0" destOrd="0" presId="urn:microsoft.com/office/officeart/2005/8/layout/default"/>
    <dgm:cxn modelId="{C5A504A4-0C6B-46CB-BBD4-CCEE7C531F59}" srcId="{13900B6A-84D1-4153-84F1-7006EEA88B83}" destId="{8C1DFFBE-FB23-4D48-8807-96C91CA5CE83}" srcOrd="0" destOrd="0" parTransId="{5D423AEE-7FC2-4555-8694-347B473B5C5C}" sibTransId="{6CE8314E-3AA1-4F20-829F-A3330A669C17}"/>
    <dgm:cxn modelId="{8B5B4F24-F306-45C2-A278-B1A8F260C19A}" srcId="{13900B6A-84D1-4153-84F1-7006EEA88B83}" destId="{BB6B1FAF-58AF-4212-B820-D357A6888CBE}" srcOrd="1" destOrd="0" parTransId="{E83745B5-CF0F-47C5-9820-5DF9657308C5}" sibTransId="{6ECC9347-EF32-4621-BED2-14504ED01594}"/>
    <dgm:cxn modelId="{22CB6A2E-1C99-4538-8F68-0EF889689CD5}" type="presOf" srcId="{4DFAFAB6-9AA3-48CE-82DD-47FF75BC804E}" destId="{EA4AB4C1-8006-461F-90C8-6EDD0C7C0D14}" srcOrd="0" destOrd="0" presId="urn:microsoft.com/office/officeart/2005/8/layout/default"/>
    <dgm:cxn modelId="{1E27B7F3-82C3-4928-A34D-A3F52BBD3259}" type="presOf" srcId="{8C1DFFBE-FB23-4D48-8807-96C91CA5CE83}" destId="{0CDD1395-9794-448A-8F8C-6003DE8E2BF9}" srcOrd="0" destOrd="0" presId="urn:microsoft.com/office/officeart/2005/8/layout/default"/>
    <dgm:cxn modelId="{2015E762-E249-4DE2-B4B7-3FB1BA8CD357}" type="presOf" srcId="{E5DB2C9C-1628-4DC2-929C-B545980B24A5}" destId="{3C986A14-90E4-4331-AC12-209C8962AC3C}" srcOrd="0" destOrd="0" presId="urn:microsoft.com/office/officeart/2005/8/layout/default"/>
    <dgm:cxn modelId="{8A809180-D930-404D-920B-1708D1F2E184}" type="presOf" srcId="{13900B6A-84D1-4153-84F1-7006EEA88B83}" destId="{5337CAAF-F453-4377-8463-D9D974099BE1}" srcOrd="0" destOrd="0" presId="urn:microsoft.com/office/officeart/2005/8/layout/default"/>
    <dgm:cxn modelId="{C1E888DB-C0B2-499C-8843-2C2949B0C770}" type="presOf" srcId="{EEC2D99B-3B54-4042-887F-85DDF8CEE5A6}" destId="{2055B136-4FE2-4073-AECE-526695D4DC02}" srcOrd="0" destOrd="0" presId="urn:microsoft.com/office/officeart/2005/8/layout/default"/>
    <dgm:cxn modelId="{3D132049-053C-42D8-8697-274E45E9E4A9}" srcId="{13900B6A-84D1-4153-84F1-7006EEA88B83}" destId="{961EDF3C-61DE-4E50-BF1F-E1B1ED9BCD39}" srcOrd="4" destOrd="0" parTransId="{2C849876-88C1-4003-8915-8575ED439C3F}" sibTransId="{7E787BA9-AD4E-4FBD-8F34-2DD817BDAAFD}"/>
    <dgm:cxn modelId="{31C371B9-9251-4AAF-A408-D98ECA0DACA3}" type="presOf" srcId="{BB6B1FAF-58AF-4212-B820-D357A6888CBE}" destId="{12E312DF-0BC1-4B4A-A2A4-04B6C69F987B}" srcOrd="0" destOrd="0" presId="urn:microsoft.com/office/officeart/2005/8/layout/default"/>
    <dgm:cxn modelId="{BD676B71-819F-4DCB-B9B8-7D2453FE0AEA}" srcId="{13900B6A-84D1-4153-84F1-7006EEA88B83}" destId="{EEC2D99B-3B54-4042-887F-85DDF8CEE5A6}" srcOrd="6" destOrd="0" parTransId="{8B88ED7E-E268-4BA1-A0E4-CF46E800E70F}" sibTransId="{AED853F6-11A7-4596-A9F8-BF3A8EFB3C9F}"/>
    <dgm:cxn modelId="{145DA85F-9B71-4152-AD0F-AE83BAE02A34}" srcId="{13900B6A-84D1-4153-84F1-7006EEA88B83}" destId="{B49F0047-0D4E-4715-9743-90AF8E2AD421}" srcOrd="2" destOrd="0" parTransId="{BDE5EC44-E73E-4BB2-892E-5E3DCF1AFA86}" sibTransId="{380F4C3B-0FBD-487E-81F9-1B3274DB3DF4}"/>
    <dgm:cxn modelId="{AE606D6E-23BA-456E-92D5-79FD17CC5E1F}" type="presParOf" srcId="{5337CAAF-F453-4377-8463-D9D974099BE1}" destId="{0CDD1395-9794-448A-8F8C-6003DE8E2BF9}" srcOrd="0" destOrd="0" presId="urn:microsoft.com/office/officeart/2005/8/layout/default"/>
    <dgm:cxn modelId="{06ACA557-0769-4D25-A636-930CAC827B20}" type="presParOf" srcId="{5337CAAF-F453-4377-8463-D9D974099BE1}" destId="{BDBBAB37-CC16-4866-A81C-659ED19C9792}" srcOrd="1" destOrd="0" presId="urn:microsoft.com/office/officeart/2005/8/layout/default"/>
    <dgm:cxn modelId="{97748E30-1B34-4C82-AA96-05641111659A}" type="presParOf" srcId="{5337CAAF-F453-4377-8463-D9D974099BE1}" destId="{12E312DF-0BC1-4B4A-A2A4-04B6C69F987B}" srcOrd="2" destOrd="0" presId="urn:microsoft.com/office/officeart/2005/8/layout/default"/>
    <dgm:cxn modelId="{9A42D89F-2714-4681-AF81-7A6C15CE63FA}" type="presParOf" srcId="{5337CAAF-F453-4377-8463-D9D974099BE1}" destId="{CD156BBA-7153-425B-8B4A-62EB93B5F717}" srcOrd="3" destOrd="0" presId="urn:microsoft.com/office/officeart/2005/8/layout/default"/>
    <dgm:cxn modelId="{1E430650-4F61-4CD1-A389-8D90B86C2F35}" type="presParOf" srcId="{5337CAAF-F453-4377-8463-D9D974099BE1}" destId="{387FEB8D-DA03-468A-953C-968539A94A06}" srcOrd="4" destOrd="0" presId="urn:microsoft.com/office/officeart/2005/8/layout/default"/>
    <dgm:cxn modelId="{FBBF4483-075E-423D-BF5C-038143BD3BBA}" type="presParOf" srcId="{5337CAAF-F453-4377-8463-D9D974099BE1}" destId="{B13AF8C3-7E03-492B-B993-56F2FF4F8FB1}" srcOrd="5" destOrd="0" presId="urn:microsoft.com/office/officeart/2005/8/layout/default"/>
    <dgm:cxn modelId="{CEE121C7-08E2-4FBD-BA0A-D4AE34022D76}" type="presParOf" srcId="{5337CAAF-F453-4377-8463-D9D974099BE1}" destId="{3C986A14-90E4-4331-AC12-209C8962AC3C}" srcOrd="6" destOrd="0" presId="urn:microsoft.com/office/officeart/2005/8/layout/default"/>
    <dgm:cxn modelId="{DDA6DD70-B4C6-48FE-B149-E06990ABC089}" type="presParOf" srcId="{5337CAAF-F453-4377-8463-D9D974099BE1}" destId="{F6468D53-BE39-459C-A28F-753768DAB319}" srcOrd="7" destOrd="0" presId="urn:microsoft.com/office/officeart/2005/8/layout/default"/>
    <dgm:cxn modelId="{D4524300-567A-4655-926F-ED1879AE6774}" type="presParOf" srcId="{5337CAAF-F453-4377-8463-D9D974099BE1}" destId="{EEA53DE2-D76E-4C9C-B9A7-5F90E5B2BFA6}" srcOrd="8" destOrd="0" presId="urn:microsoft.com/office/officeart/2005/8/layout/default"/>
    <dgm:cxn modelId="{53C15A7D-6599-4D39-AA44-4C1B1075359D}" type="presParOf" srcId="{5337CAAF-F453-4377-8463-D9D974099BE1}" destId="{A9F6D1DD-25DA-4449-9788-630538F37313}" srcOrd="9" destOrd="0" presId="urn:microsoft.com/office/officeart/2005/8/layout/default"/>
    <dgm:cxn modelId="{257CA722-0995-4E09-BE2C-13C950FA4261}" type="presParOf" srcId="{5337CAAF-F453-4377-8463-D9D974099BE1}" destId="{EA4AB4C1-8006-461F-90C8-6EDD0C7C0D14}" srcOrd="10" destOrd="0" presId="urn:microsoft.com/office/officeart/2005/8/layout/default"/>
    <dgm:cxn modelId="{A037243C-023C-47E8-9F5F-E07BD011DED0}" type="presParOf" srcId="{5337CAAF-F453-4377-8463-D9D974099BE1}" destId="{E3054C63-FEC5-498A-B654-CC10FA2217B9}" srcOrd="11" destOrd="0" presId="urn:microsoft.com/office/officeart/2005/8/layout/default"/>
    <dgm:cxn modelId="{37FB4C20-880F-4114-B3EC-84D74042C10E}" type="presParOf" srcId="{5337CAAF-F453-4377-8463-D9D974099BE1}" destId="{2055B136-4FE2-4073-AECE-526695D4DC02}" srcOrd="12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6CA195-84EB-4E18-BA1F-E027EA435703}" type="doc">
      <dgm:prSet loTypeId="urn:microsoft.com/office/officeart/2005/8/layout/radial6" loCatId="cycle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1D3D843-1E88-4D0E-9F54-500A4B5B0F23}">
      <dgm:prSet phldrT="[Текст]"/>
      <dgm:spPr/>
      <dgm:t>
        <a:bodyPr/>
        <a:lstStyle/>
        <a:p>
          <a:r>
            <a:rPr lang="uk-UA" b="1" i="0" cap="none" spc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</a:rPr>
            <a:t>Риторика вчить</a:t>
          </a:r>
          <a:endParaRPr lang="ru-RU" b="1" i="0" cap="none" spc="0" baseline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Arial" pitchFamily="34" charset="0"/>
          </a:endParaRPr>
        </a:p>
      </dgm:t>
    </dgm:pt>
    <dgm:pt modelId="{B4C4829B-37E2-4A46-88C1-CFFCEA1D1B97}" type="parTrans" cxnId="{7308ABB0-41F6-4959-8D8E-41789319B664}">
      <dgm:prSet/>
      <dgm:spPr/>
      <dgm:t>
        <a:bodyPr/>
        <a:lstStyle/>
        <a:p>
          <a:endParaRPr lang="ru-RU"/>
        </a:p>
      </dgm:t>
    </dgm:pt>
    <dgm:pt modelId="{986AC63E-D9B0-412B-9145-FC8DD6756362}" type="sibTrans" cxnId="{7308ABB0-41F6-4959-8D8E-41789319B664}">
      <dgm:prSet/>
      <dgm:spPr/>
      <dgm:t>
        <a:bodyPr/>
        <a:lstStyle/>
        <a:p>
          <a:endParaRPr lang="ru-RU"/>
        </a:p>
      </dgm:t>
    </dgm:pt>
    <dgm:pt modelId="{A97977B0-B11D-435E-A70C-61E02EB144C6}">
      <dgm:prSet phldrT="[Текст]"/>
      <dgm:spPr/>
      <dgm:t>
        <a:bodyPr/>
        <a:lstStyle/>
        <a:p>
          <a:r>
            <a:rPr lang="uk-UA" baseline="0" dirty="0" smtClean="0">
              <a:latin typeface="Arial" pitchFamily="34" charset="0"/>
            </a:rPr>
            <a:t>Говорити</a:t>
          </a:r>
          <a:endParaRPr lang="ru-RU" baseline="0" dirty="0">
            <a:latin typeface="Arial" pitchFamily="34" charset="0"/>
          </a:endParaRPr>
        </a:p>
      </dgm:t>
    </dgm:pt>
    <dgm:pt modelId="{CB953FC1-C602-4F9A-B550-29A46E71B9D8}" type="parTrans" cxnId="{75398C75-A5DC-46DB-8421-8605C4AE8DCF}">
      <dgm:prSet/>
      <dgm:spPr/>
      <dgm:t>
        <a:bodyPr/>
        <a:lstStyle/>
        <a:p>
          <a:endParaRPr lang="ru-RU"/>
        </a:p>
      </dgm:t>
    </dgm:pt>
    <dgm:pt modelId="{346B28FD-A28B-4892-9B3E-97329BA207AE}" type="sibTrans" cxnId="{75398C75-A5DC-46DB-8421-8605C4AE8DCF}">
      <dgm:prSet/>
      <dgm:spPr/>
      <dgm:t>
        <a:bodyPr/>
        <a:lstStyle/>
        <a:p>
          <a:endParaRPr lang="ru-RU"/>
        </a:p>
      </dgm:t>
    </dgm:pt>
    <dgm:pt modelId="{EB2D36A0-530A-47C1-B9D5-32CA333AA885}">
      <dgm:prSet phldrT="[Текст]"/>
      <dgm:spPr/>
      <dgm:t>
        <a:bodyPr/>
        <a:lstStyle/>
        <a:p>
          <a:r>
            <a:rPr lang="uk-UA" baseline="0" dirty="0" smtClean="0">
              <a:latin typeface="Arial" pitchFamily="34" charset="0"/>
            </a:rPr>
            <a:t>Писати</a:t>
          </a:r>
          <a:endParaRPr lang="ru-RU" baseline="0" dirty="0">
            <a:latin typeface="Arial" pitchFamily="34" charset="0"/>
          </a:endParaRPr>
        </a:p>
      </dgm:t>
    </dgm:pt>
    <dgm:pt modelId="{CBD8924C-098F-4E83-B390-AA08EFF7422C}" type="parTrans" cxnId="{6CA853CA-93B7-4726-9C4C-1F7030673458}">
      <dgm:prSet/>
      <dgm:spPr/>
      <dgm:t>
        <a:bodyPr/>
        <a:lstStyle/>
        <a:p>
          <a:endParaRPr lang="ru-RU"/>
        </a:p>
      </dgm:t>
    </dgm:pt>
    <dgm:pt modelId="{20ED444D-406A-4D88-81A1-C252EF467333}" type="sibTrans" cxnId="{6CA853CA-93B7-4726-9C4C-1F7030673458}">
      <dgm:prSet/>
      <dgm:spPr/>
      <dgm:t>
        <a:bodyPr/>
        <a:lstStyle/>
        <a:p>
          <a:endParaRPr lang="ru-RU"/>
        </a:p>
      </dgm:t>
    </dgm:pt>
    <dgm:pt modelId="{7BA1FA79-3E72-47DB-B089-178D90B29E7C}">
      <dgm:prSet phldrT="[Текст]"/>
      <dgm:spPr/>
      <dgm:t>
        <a:bodyPr/>
        <a:lstStyle/>
        <a:p>
          <a:r>
            <a:rPr lang="uk-UA" baseline="0" dirty="0" smtClean="0">
              <a:latin typeface="Arial" pitchFamily="34" charset="0"/>
            </a:rPr>
            <a:t>Читати</a:t>
          </a:r>
          <a:endParaRPr lang="ru-RU" baseline="0" dirty="0">
            <a:latin typeface="Arial" pitchFamily="34" charset="0"/>
          </a:endParaRPr>
        </a:p>
      </dgm:t>
    </dgm:pt>
    <dgm:pt modelId="{BF4B9416-83C5-4779-813A-83EEE3615BF1}" type="parTrans" cxnId="{DACBE7DD-FD46-47F7-9367-15CC906201D4}">
      <dgm:prSet/>
      <dgm:spPr/>
      <dgm:t>
        <a:bodyPr/>
        <a:lstStyle/>
        <a:p>
          <a:endParaRPr lang="ru-RU"/>
        </a:p>
      </dgm:t>
    </dgm:pt>
    <dgm:pt modelId="{32C582C1-08DB-488A-B5DC-65190A8CF727}" type="sibTrans" cxnId="{DACBE7DD-FD46-47F7-9367-15CC906201D4}">
      <dgm:prSet/>
      <dgm:spPr/>
      <dgm:t>
        <a:bodyPr/>
        <a:lstStyle/>
        <a:p>
          <a:endParaRPr lang="ru-RU"/>
        </a:p>
      </dgm:t>
    </dgm:pt>
    <dgm:pt modelId="{8B3344B5-D7B1-4246-BF3E-246045C271E4}">
      <dgm:prSet phldrT="[Текст]"/>
      <dgm:spPr/>
      <dgm:t>
        <a:bodyPr/>
        <a:lstStyle/>
        <a:p>
          <a:r>
            <a:rPr lang="uk-UA" baseline="0" dirty="0" smtClean="0">
              <a:latin typeface="Arial" pitchFamily="34" charset="0"/>
            </a:rPr>
            <a:t>Слухати</a:t>
          </a:r>
          <a:endParaRPr lang="ru-RU" baseline="0" dirty="0">
            <a:latin typeface="Arial" pitchFamily="34" charset="0"/>
          </a:endParaRPr>
        </a:p>
      </dgm:t>
    </dgm:pt>
    <dgm:pt modelId="{2C85F6DC-4939-4031-A1A2-CA91DB89421C}" type="parTrans" cxnId="{2C14BA9D-747D-4803-84AC-889AD323D93D}">
      <dgm:prSet/>
      <dgm:spPr/>
      <dgm:t>
        <a:bodyPr/>
        <a:lstStyle/>
        <a:p>
          <a:endParaRPr lang="ru-RU"/>
        </a:p>
      </dgm:t>
    </dgm:pt>
    <dgm:pt modelId="{988333AD-30C0-4426-8E95-7B906E9C157F}" type="sibTrans" cxnId="{2C14BA9D-747D-4803-84AC-889AD323D93D}">
      <dgm:prSet/>
      <dgm:spPr/>
      <dgm:t>
        <a:bodyPr/>
        <a:lstStyle/>
        <a:p>
          <a:endParaRPr lang="ru-RU"/>
        </a:p>
      </dgm:t>
    </dgm:pt>
    <dgm:pt modelId="{0DA05B4A-CF15-4A4E-BBF6-1960FD4CD894}">
      <dgm:prSet phldrT="[Текст]" custT="1"/>
      <dgm:spPr/>
      <dgm:t>
        <a:bodyPr/>
        <a:lstStyle/>
        <a:p>
          <a:r>
            <a:rPr lang="uk-UA" sz="1600" baseline="0" dirty="0" smtClean="0">
              <a:latin typeface="Arial" pitchFamily="34" charset="0"/>
            </a:rPr>
            <a:t>Успішно спілкуватися</a:t>
          </a:r>
          <a:endParaRPr lang="ru-RU" sz="1600" baseline="0" dirty="0">
            <a:latin typeface="Arial" pitchFamily="34" charset="0"/>
          </a:endParaRPr>
        </a:p>
      </dgm:t>
    </dgm:pt>
    <dgm:pt modelId="{67444325-768E-4B76-89AF-E588B9E2C7A4}" type="parTrans" cxnId="{41196FB7-3A46-48DF-AD7B-9778C71A4EA8}">
      <dgm:prSet/>
      <dgm:spPr/>
      <dgm:t>
        <a:bodyPr/>
        <a:lstStyle/>
        <a:p>
          <a:endParaRPr lang="ru-RU"/>
        </a:p>
      </dgm:t>
    </dgm:pt>
    <dgm:pt modelId="{CFF98D35-DCDD-474F-A7E6-5922EF142417}" type="sibTrans" cxnId="{41196FB7-3A46-48DF-AD7B-9778C71A4EA8}">
      <dgm:prSet/>
      <dgm:spPr/>
      <dgm:t>
        <a:bodyPr/>
        <a:lstStyle/>
        <a:p>
          <a:endParaRPr lang="ru-RU"/>
        </a:p>
      </dgm:t>
    </dgm:pt>
    <dgm:pt modelId="{EB6D6809-3C83-4134-96BC-EA09862A3493}">
      <dgm:prSet phldrT="[Текст]" custT="1"/>
      <dgm:spPr/>
      <dgm:t>
        <a:bodyPr/>
        <a:lstStyle/>
        <a:p>
          <a:r>
            <a:rPr lang="uk-UA" sz="1600" baseline="0" dirty="0" smtClean="0">
              <a:latin typeface="Arial" pitchFamily="34" charset="0"/>
            </a:rPr>
            <a:t>Створювати висловлювання</a:t>
          </a:r>
          <a:endParaRPr lang="ru-RU" sz="1600" baseline="0" dirty="0">
            <a:latin typeface="Arial" pitchFamily="34" charset="0"/>
          </a:endParaRPr>
        </a:p>
      </dgm:t>
    </dgm:pt>
    <dgm:pt modelId="{BADA7E07-D86A-4BA6-95FF-119A210BE96D}" type="parTrans" cxnId="{49A8CE8C-ADEC-4E14-81E2-B20BAA3642F3}">
      <dgm:prSet/>
      <dgm:spPr/>
      <dgm:t>
        <a:bodyPr/>
        <a:lstStyle/>
        <a:p>
          <a:endParaRPr lang="ru-RU"/>
        </a:p>
      </dgm:t>
    </dgm:pt>
    <dgm:pt modelId="{DA63BC88-3B9B-49CA-AA0A-550D9452DEC3}" type="sibTrans" cxnId="{49A8CE8C-ADEC-4E14-81E2-B20BAA3642F3}">
      <dgm:prSet/>
      <dgm:spPr/>
      <dgm:t>
        <a:bodyPr/>
        <a:lstStyle/>
        <a:p>
          <a:endParaRPr lang="ru-RU"/>
        </a:p>
      </dgm:t>
    </dgm:pt>
    <dgm:pt modelId="{4D0D95F3-A1BF-4BF9-834B-B03B6AE8F4B6}" type="pres">
      <dgm:prSet presAssocID="{C46CA195-84EB-4E18-BA1F-E027EA43570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521A91-F958-430E-AF1A-D45682F3B165}" type="pres">
      <dgm:prSet presAssocID="{71D3D843-1E88-4D0E-9F54-500A4B5B0F23}" presName="centerShape" presStyleLbl="node0" presStyleIdx="0" presStyleCnt="1"/>
      <dgm:spPr/>
      <dgm:t>
        <a:bodyPr/>
        <a:lstStyle/>
        <a:p>
          <a:endParaRPr lang="ru-RU"/>
        </a:p>
      </dgm:t>
    </dgm:pt>
    <dgm:pt modelId="{ED41A90E-B3E6-4BC0-B8E6-449B1D9C7ED9}" type="pres">
      <dgm:prSet presAssocID="{A97977B0-B11D-435E-A70C-61E02EB144C6}" presName="node" presStyleLbl="node1" presStyleIdx="0" presStyleCnt="6" custRadScaleRad="101311" custRadScaleInc="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37A3B-EFB7-4ABA-AB8F-5F7F3E4E0DD3}" type="pres">
      <dgm:prSet presAssocID="{A97977B0-B11D-435E-A70C-61E02EB144C6}" presName="dummy" presStyleCnt="0"/>
      <dgm:spPr/>
    </dgm:pt>
    <dgm:pt modelId="{5DE2D659-6BF8-4417-BA7D-E2557C061982}" type="pres">
      <dgm:prSet presAssocID="{346B28FD-A28B-4892-9B3E-97329BA207AE}" presName="sibTrans" presStyleLbl="sibTrans2D1" presStyleIdx="0" presStyleCnt="6"/>
      <dgm:spPr/>
      <dgm:t>
        <a:bodyPr/>
        <a:lstStyle/>
        <a:p>
          <a:endParaRPr lang="ru-RU"/>
        </a:p>
      </dgm:t>
    </dgm:pt>
    <dgm:pt modelId="{E6A37890-44AA-4404-A21F-29307E21AD27}" type="pres">
      <dgm:prSet presAssocID="{EB2D36A0-530A-47C1-B9D5-32CA333AA88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56FFE-00C2-4EE1-844F-81E69ED36DA0}" type="pres">
      <dgm:prSet presAssocID="{EB2D36A0-530A-47C1-B9D5-32CA333AA885}" presName="dummy" presStyleCnt="0"/>
      <dgm:spPr/>
    </dgm:pt>
    <dgm:pt modelId="{BFE58B8D-C6F6-4E97-92A5-EB62D0C87630}" type="pres">
      <dgm:prSet presAssocID="{20ED444D-406A-4D88-81A1-C252EF467333}" presName="sibTrans" presStyleLbl="sibTrans2D1" presStyleIdx="1" presStyleCnt="6"/>
      <dgm:spPr/>
      <dgm:t>
        <a:bodyPr/>
        <a:lstStyle/>
        <a:p>
          <a:endParaRPr lang="ru-RU"/>
        </a:p>
      </dgm:t>
    </dgm:pt>
    <dgm:pt modelId="{4C7F86D1-AE84-426B-B3B9-5307A71DF551}" type="pres">
      <dgm:prSet presAssocID="{7BA1FA79-3E72-47DB-B089-178D90B29E7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1283F-FD2B-42AA-B4B3-33DA0C3C9ED1}" type="pres">
      <dgm:prSet presAssocID="{7BA1FA79-3E72-47DB-B089-178D90B29E7C}" presName="dummy" presStyleCnt="0"/>
      <dgm:spPr/>
    </dgm:pt>
    <dgm:pt modelId="{3659264D-7886-4624-8CAD-30085DB180BD}" type="pres">
      <dgm:prSet presAssocID="{32C582C1-08DB-488A-B5DC-65190A8CF727}" presName="sibTrans" presStyleLbl="sibTrans2D1" presStyleIdx="2" presStyleCnt="6"/>
      <dgm:spPr/>
      <dgm:t>
        <a:bodyPr/>
        <a:lstStyle/>
        <a:p>
          <a:endParaRPr lang="ru-RU"/>
        </a:p>
      </dgm:t>
    </dgm:pt>
    <dgm:pt modelId="{CF8BF962-7C48-44BF-96A6-BF3ACB27BCBD}" type="pres">
      <dgm:prSet presAssocID="{8B3344B5-D7B1-4246-BF3E-246045C271E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C41C93-9AAF-4629-A77B-2EAD4A027C44}" type="pres">
      <dgm:prSet presAssocID="{8B3344B5-D7B1-4246-BF3E-246045C271E4}" presName="dummy" presStyleCnt="0"/>
      <dgm:spPr/>
    </dgm:pt>
    <dgm:pt modelId="{10AC656A-045E-4FB4-9ACF-F17ECC25EE82}" type="pres">
      <dgm:prSet presAssocID="{988333AD-30C0-4426-8E95-7B906E9C157F}" presName="sibTrans" presStyleLbl="sibTrans2D1" presStyleIdx="3" presStyleCnt="6"/>
      <dgm:spPr/>
      <dgm:t>
        <a:bodyPr/>
        <a:lstStyle/>
        <a:p>
          <a:endParaRPr lang="ru-RU"/>
        </a:p>
      </dgm:t>
    </dgm:pt>
    <dgm:pt modelId="{44DBEBC3-165D-4664-AEA8-F581E539D1B2}" type="pres">
      <dgm:prSet presAssocID="{0DA05B4A-CF15-4A4E-BBF6-1960FD4CD89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67DE2-08DC-4C26-B171-AF7052874271}" type="pres">
      <dgm:prSet presAssocID="{0DA05B4A-CF15-4A4E-BBF6-1960FD4CD894}" presName="dummy" presStyleCnt="0"/>
      <dgm:spPr/>
    </dgm:pt>
    <dgm:pt modelId="{5DDE383F-E9F6-408B-A9BB-176134B1FD7F}" type="pres">
      <dgm:prSet presAssocID="{CFF98D35-DCDD-474F-A7E6-5922EF142417}" presName="sibTrans" presStyleLbl="sibTrans2D1" presStyleIdx="4" presStyleCnt="6"/>
      <dgm:spPr/>
      <dgm:t>
        <a:bodyPr/>
        <a:lstStyle/>
        <a:p>
          <a:endParaRPr lang="ru-RU"/>
        </a:p>
      </dgm:t>
    </dgm:pt>
    <dgm:pt modelId="{BA1C0E82-D8EB-486A-B7A6-1D26026146CD}" type="pres">
      <dgm:prSet presAssocID="{EB6D6809-3C83-4134-96BC-EA09862A3493}" presName="node" presStyleLbl="node1" presStyleIdx="5" presStyleCnt="6" custRadScaleRad="99576" custRadScaleInc="7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693020-3866-4670-A8AF-99993DF3750E}" type="pres">
      <dgm:prSet presAssocID="{EB6D6809-3C83-4134-96BC-EA09862A3493}" presName="dummy" presStyleCnt="0"/>
      <dgm:spPr/>
    </dgm:pt>
    <dgm:pt modelId="{E3CD54E6-05F0-4F28-A1B8-4EA746F2A7B0}" type="pres">
      <dgm:prSet presAssocID="{DA63BC88-3B9B-49CA-AA0A-550D9452DEC3}" presName="sibTrans" presStyleLbl="sibTrans2D1" presStyleIdx="5" presStyleCnt="6" custLinFactNeighborX="-662" custLinFactNeighborY="-662"/>
      <dgm:spPr/>
      <dgm:t>
        <a:bodyPr/>
        <a:lstStyle/>
        <a:p>
          <a:endParaRPr lang="ru-RU"/>
        </a:p>
      </dgm:t>
    </dgm:pt>
  </dgm:ptLst>
  <dgm:cxnLst>
    <dgm:cxn modelId="{4319E00C-0B83-42C5-AE10-AD8876130A6A}" type="presOf" srcId="{7BA1FA79-3E72-47DB-B089-178D90B29E7C}" destId="{4C7F86D1-AE84-426B-B3B9-5307A71DF551}" srcOrd="0" destOrd="0" presId="urn:microsoft.com/office/officeart/2005/8/layout/radial6"/>
    <dgm:cxn modelId="{6CA853CA-93B7-4726-9C4C-1F7030673458}" srcId="{71D3D843-1E88-4D0E-9F54-500A4B5B0F23}" destId="{EB2D36A0-530A-47C1-B9D5-32CA333AA885}" srcOrd="1" destOrd="0" parTransId="{CBD8924C-098F-4E83-B390-AA08EFF7422C}" sibTransId="{20ED444D-406A-4D88-81A1-C252EF467333}"/>
    <dgm:cxn modelId="{52EC0AF7-3AEA-422C-941B-2EE43DC8012F}" type="presOf" srcId="{8B3344B5-D7B1-4246-BF3E-246045C271E4}" destId="{CF8BF962-7C48-44BF-96A6-BF3ACB27BCBD}" srcOrd="0" destOrd="0" presId="urn:microsoft.com/office/officeart/2005/8/layout/radial6"/>
    <dgm:cxn modelId="{5178072D-EDF2-4BB3-A01F-6BBD7846680E}" type="presOf" srcId="{32C582C1-08DB-488A-B5DC-65190A8CF727}" destId="{3659264D-7886-4624-8CAD-30085DB180BD}" srcOrd="0" destOrd="0" presId="urn:microsoft.com/office/officeart/2005/8/layout/radial6"/>
    <dgm:cxn modelId="{2C14BA9D-747D-4803-84AC-889AD323D93D}" srcId="{71D3D843-1E88-4D0E-9F54-500A4B5B0F23}" destId="{8B3344B5-D7B1-4246-BF3E-246045C271E4}" srcOrd="3" destOrd="0" parTransId="{2C85F6DC-4939-4031-A1A2-CA91DB89421C}" sibTransId="{988333AD-30C0-4426-8E95-7B906E9C157F}"/>
    <dgm:cxn modelId="{EA56B9CC-C7F4-4D10-BAAB-AB771876C57D}" type="presOf" srcId="{988333AD-30C0-4426-8E95-7B906E9C157F}" destId="{10AC656A-045E-4FB4-9ACF-F17ECC25EE82}" srcOrd="0" destOrd="0" presId="urn:microsoft.com/office/officeart/2005/8/layout/radial6"/>
    <dgm:cxn modelId="{2682C720-F0E9-4A8D-9E26-32DE81E41D65}" type="presOf" srcId="{20ED444D-406A-4D88-81A1-C252EF467333}" destId="{BFE58B8D-C6F6-4E97-92A5-EB62D0C87630}" srcOrd="0" destOrd="0" presId="urn:microsoft.com/office/officeart/2005/8/layout/radial6"/>
    <dgm:cxn modelId="{12E0497E-DE39-439B-AFA8-5B31FC394AC8}" type="presOf" srcId="{EB2D36A0-530A-47C1-B9D5-32CA333AA885}" destId="{E6A37890-44AA-4404-A21F-29307E21AD27}" srcOrd="0" destOrd="0" presId="urn:microsoft.com/office/officeart/2005/8/layout/radial6"/>
    <dgm:cxn modelId="{7D288E37-C7C7-4AB6-B2BF-B523775A572F}" type="presOf" srcId="{71D3D843-1E88-4D0E-9F54-500A4B5B0F23}" destId="{05521A91-F958-430E-AF1A-D45682F3B165}" srcOrd="0" destOrd="0" presId="urn:microsoft.com/office/officeart/2005/8/layout/radial6"/>
    <dgm:cxn modelId="{E1071AD2-3F20-4962-B5E7-D38A7E4BDD9B}" type="presOf" srcId="{346B28FD-A28B-4892-9B3E-97329BA207AE}" destId="{5DE2D659-6BF8-4417-BA7D-E2557C061982}" srcOrd="0" destOrd="0" presId="urn:microsoft.com/office/officeart/2005/8/layout/radial6"/>
    <dgm:cxn modelId="{14EC0384-E8DE-42A3-8447-498E6A67DFE3}" type="presOf" srcId="{A97977B0-B11D-435E-A70C-61E02EB144C6}" destId="{ED41A90E-B3E6-4BC0-B8E6-449B1D9C7ED9}" srcOrd="0" destOrd="0" presId="urn:microsoft.com/office/officeart/2005/8/layout/radial6"/>
    <dgm:cxn modelId="{7308ABB0-41F6-4959-8D8E-41789319B664}" srcId="{C46CA195-84EB-4E18-BA1F-E027EA435703}" destId="{71D3D843-1E88-4D0E-9F54-500A4B5B0F23}" srcOrd="0" destOrd="0" parTransId="{B4C4829B-37E2-4A46-88C1-CFFCEA1D1B97}" sibTransId="{986AC63E-D9B0-412B-9145-FC8DD6756362}"/>
    <dgm:cxn modelId="{6C0F399F-7D96-4E66-AD07-035F1F73A685}" type="presOf" srcId="{DA63BC88-3B9B-49CA-AA0A-550D9452DEC3}" destId="{E3CD54E6-05F0-4F28-A1B8-4EA746F2A7B0}" srcOrd="0" destOrd="0" presId="urn:microsoft.com/office/officeart/2005/8/layout/radial6"/>
    <dgm:cxn modelId="{894C867E-18BD-4B85-A1C2-3F300B7694DF}" type="presOf" srcId="{C46CA195-84EB-4E18-BA1F-E027EA435703}" destId="{4D0D95F3-A1BF-4BF9-834B-B03B6AE8F4B6}" srcOrd="0" destOrd="0" presId="urn:microsoft.com/office/officeart/2005/8/layout/radial6"/>
    <dgm:cxn modelId="{A00669F3-AB08-42B1-9233-66E58F787093}" type="presOf" srcId="{CFF98D35-DCDD-474F-A7E6-5922EF142417}" destId="{5DDE383F-E9F6-408B-A9BB-176134B1FD7F}" srcOrd="0" destOrd="0" presId="urn:microsoft.com/office/officeart/2005/8/layout/radial6"/>
    <dgm:cxn modelId="{75398C75-A5DC-46DB-8421-8605C4AE8DCF}" srcId="{71D3D843-1E88-4D0E-9F54-500A4B5B0F23}" destId="{A97977B0-B11D-435E-A70C-61E02EB144C6}" srcOrd="0" destOrd="0" parTransId="{CB953FC1-C602-4F9A-B550-29A46E71B9D8}" sibTransId="{346B28FD-A28B-4892-9B3E-97329BA207AE}"/>
    <dgm:cxn modelId="{AD99D9D7-E1E1-472F-96F5-F91D042DD894}" type="presOf" srcId="{0DA05B4A-CF15-4A4E-BBF6-1960FD4CD894}" destId="{44DBEBC3-165D-4664-AEA8-F581E539D1B2}" srcOrd="0" destOrd="0" presId="urn:microsoft.com/office/officeart/2005/8/layout/radial6"/>
    <dgm:cxn modelId="{41196FB7-3A46-48DF-AD7B-9778C71A4EA8}" srcId="{71D3D843-1E88-4D0E-9F54-500A4B5B0F23}" destId="{0DA05B4A-CF15-4A4E-BBF6-1960FD4CD894}" srcOrd="4" destOrd="0" parTransId="{67444325-768E-4B76-89AF-E588B9E2C7A4}" sibTransId="{CFF98D35-DCDD-474F-A7E6-5922EF142417}"/>
    <dgm:cxn modelId="{49A8CE8C-ADEC-4E14-81E2-B20BAA3642F3}" srcId="{71D3D843-1E88-4D0E-9F54-500A4B5B0F23}" destId="{EB6D6809-3C83-4134-96BC-EA09862A3493}" srcOrd="5" destOrd="0" parTransId="{BADA7E07-D86A-4BA6-95FF-119A210BE96D}" sibTransId="{DA63BC88-3B9B-49CA-AA0A-550D9452DEC3}"/>
    <dgm:cxn modelId="{DACBE7DD-FD46-47F7-9367-15CC906201D4}" srcId="{71D3D843-1E88-4D0E-9F54-500A4B5B0F23}" destId="{7BA1FA79-3E72-47DB-B089-178D90B29E7C}" srcOrd="2" destOrd="0" parTransId="{BF4B9416-83C5-4779-813A-83EEE3615BF1}" sibTransId="{32C582C1-08DB-488A-B5DC-65190A8CF727}"/>
    <dgm:cxn modelId="{E62F1FCD-A3BB-4507-9019-80502E322716}" type="presOf" srcId="{EB6D6809-3C83-4134-96BC-EA09862A3493}" destId="{BA1C0E82-D8EB-486A-B7A6-1D26026146CD}" srcOrd="0" destOrd="0" presId="urn:microsoft.com/office/officeart/2005/8/layout/radial6"/>
    <dgm:cxn modelId="{737A4FF0-8CD5-4DE4-B6BB-7CC35ADE8575}" type="presParOf" srcId="{4D0D95F3-A1BF-4BF9-834B-B03B6AE8F4B6}" destId="{05521A91-F958-430E-AF1A-D45682F3B165}" srcOrd="0" destOrd="0" presId="urn:microsoft.com/office/officeart/2005/8/layout/radial6"/>
    <dgm:cxn modelId="{FD29B7DA-1E14-450C-86FC-9C2E8A875833}" type="presParOf" srcId="{4D0D95F3-A1BF-4BF9-834B-B03B6AE8F4B6}" destId="{ED41A90E-B3E6-4BC0-B8E6-449B1D9C7ED9}" srcOrd="1" destOrd="0" presId="urn:microsoft.com/office/officeart/2005/8/layout/radial6"/>
    <dgm:cxn modelId="{BF871D26-FCEA-458F-8A8E-9B9507551FE1}" type="presParOf" srcId="{4D0D95F3-A1BF-4BF9-834B-B03B6AE8F4B6}" destId="{93237A3B-EFB7-4ABA-AB8F-5F7F3E4E0DD3}" srcOrd="2" destOrd="0" presId="urn:microsoft.com/office/officeart/2005/8/layout/radial6"/>
    <dgm:cxn modelId="{CB388301-09C1-4B72-A66C-ECFDB80B46C3}" type="presParOf" srcId="{4D0D95F3-A1BF-4BF9-834B-B03B6AE8F4B6}" destId="{5DE2D659-6BF8-4417-BA7D-E2557C061982}" srcOrd="3" destOrd="0" presId="urn:microsoft.com/office/officeart/2005/8/layout/radial6"/>
    <dgm:cxn modelId="{A14B3B28-A3A1-4EB4-9517-DC2FFB9E03B6}" type="presParOf" srcId="{4D0D95F3-A1BF-4BF9-834B-B03B6AE8F4B6}" destId="{E6A37890-44AA-4404-A21F-29307E21AD27}" srcOrd="4" destOrd="0" presId="urn:microsoft.com/office/officeart/2005/8/layout/radial6"/>
    <dgm:cxn modelId="{4A135CB6-D119-44F2-972F-26B4B5B51772}" type="presParOf" srcId="{4D0D95F3-A1BF-4BF9-834B-B03B6AE8F4B6}" destId="{C7356FFE-00C2-4EE1-844F-81E69ED36DA0}" srcOrd="5" destOrd="0" presId="urn:microsoft.com/office/officeart/2005/8/layout/radial6"/>
    <dgm:cxn modelId="{D6972FB4-54FD-4DAB-BBB1-6B762F29E9B5}" type="presParOf" srcId="{4D0D95F3-A1BF-4BF9-834B-B03B6AE8F4B6}" destId="{BFE58B8D-C6F6-4E97-92A5-EB62D0C87630}" srcOrd="6" destOrd="0" presId="urn:microsoft.com/office/officeart/2005/8/layout/radial6"/>
    <dgm:cxn modelId="{BEBDE2D8-1D07-434C-AD8F-72D42DDF1D1D}" type="presParOf" srcId="{4D0D95F3-A1BF-4BF9-834B-B03B6AE8F4B6}" destId="{4C7F86D1-AE84-426B-B3B9-5307A71DF551}" srcOrd="7" destOrd="0" presId="urn:microsoft.com/office/officeart/2005/8/layout/radial6"/>
    <dgm:cxn modelId="{D18F6708-3013-4147-A0A4-87D634103E63}" type="presParOf" srcId="{4D0D95F3-A1BF-4BF9-834B-B03B6AE8F4B6}" destId="{24D1283F-FD2B-42AA-B4B3-33DA0C3C9ED1}" srcOrd="8" destOrd="0" presId="urn:microsoft.com/office/officeart/2005/8/layout/radial6"/>
    <dgm:cxn modelId="{FB3CA62F-EA75-4DB1-AB20-CEAD192EF2BB}" type="presParOf" srcId="{4D0D95F3-A1BF-4BF9-834B-B03B6AE8F4B6}" destId="{3659264D-7886-4624-8CAD-30085DB180BD}" srcOrd="9" destOrd="0" presId="urn:microsoft.com/office/officeart/2005/8/layout/radial6"/>
    <dgm:cxn modelId="{F58DE325-C444-44B9-A977-CF619892CE08}" type="presParOf" srcId="{4D0D95F3-A1BF-4BF9-834B-B03B6AE8F4B6}" destId="{CF8BF962-7C48-44BF-96A6-BF3ACB27BCBD}" srcOrd="10" destOrd="0" presId="urn:microsoft.com/office/officeart/2005/8/layout/radial6"/>
    <dgm:cxn modelId="{66E60EEA-C08A-43CA-87D1-978AD00EAF3B}" type="presParOf" srcId="{4D0D95F3-A1BF-4BF9-834B-B03B6AE8F4B6}" destId="{D9C41C93-9AAF-4629-A77B-2EAD4A027C44}" srcOrd="11" destOrd="0" presId="urn:microsoft.com/office/officeart/2005/8/layout/radial6"/>
    <dgm:cxn modelId="{30479478-2B94-4086-9689-B91A58893FB9}" type="presParOf" srcId="{4D0D95F3-A1BF-4BF9-834B-B03B6AE8F4B6}" destId="{10AC656A-045E-4FB4-9ACF-F17ECC25EE82}" srcOrd="12" destOrd="0" presId="urn:microsoft.com/office/officeart/2005/8/layout/radial6"/>
    <dgm:cxn modelId="{8A6F1DE5-80A3-4EBD-8C64-1B6A653A9689}" type="presParOf" srcId="{4D0D95F3-A1BF-4BF9-834B-B03B6AE8F4B6}" destId="{44DBEBC3-165D-4664-AEA8-F581E539D1B2}" srcOrd="13" destOrd="0" presId="urn:microsoft.com/office/officeart/2005/8/layout/radial6"/>
    <dgm:cxn modelId="{F61C0586-DA88-4667-95C7-96E3903631A8}" type="presParOf" srcId="{4D0D95F3-A1BF-4BF9-834B-B03B6AE8F4B6}" destId="{3DC67DE2-08DC-4C26-B171-AF7052874271}" srcOrd="14" destOrd="0" presId="urn:microsoft.com/office/officeart/2005/8/layout/radial6"/>
    <dgm:cxn modelId="{CBCE6203-BE9F-48EE-B278-5FE9218548F6}" type="presParOf" srcId="{4D0D95F3-A1BF-4BF9-834B-B03B6AE8F4B6}" destId="{5DDE383F-E9F6-408B-A9BB-176134B1FD7F}" srcOrd="15" destOrd="0" presId="urn:microsoft.com/office/officeart/2005/8/layout/radial6"/>
    <dgm:cxn modelId="{4E7EFE0A-F4B5-4A38-B5AC-00F620C1F259}" type="presParOf" srcId="{4D0D95F3-A1BF-4BF9-834B-B03B6AE8F4B6}" destId="{BA1C0E82-D8EB-486A-B7A6-1D26026146CD}" srcOrd="16" destOrd="0" presId="urn:microsoft.com/office/officeart/2005/8/layout/radial6"/>
    <dgm:cxn modelId="{CC108C3A-4367-4C80-BC8A-0EE68AC9235B}" type="presParOf" srcId="{4D0D95F3-A1BF-4BF9-834B-B03B6AE8F4B6}" destId="{AA693020-3866-4670-A8AF-99993DF3750E}" srcOrd="17" destOrd="0" presId="urn:microsoft.com/office/officeart/2005/8/layout/radial6"/>
    <dgm:cxn modelId="{CA33B45E-5E24-474A-84A4-B0EC9BF5E0BB}" type="presParOf" srcId="{4D0D95F3-A1BF-4BF9-834B-B03B6AE8F4B6}" destId="{E3CD54E6-05F0-4F28-A1B8-4EA746F2A7B0}" srcOrd="18" destOrd="0" presId="urn:microsoft.com/office/officeart/2005/8/layout/radial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7E4977-93B6-47FB-A50E-A753B908CC79}" type="doc">
      <dgm:prSet loTypeId="urn:microsoft.com/office/officeart/2005/8/layout/radial1" loCatId="cycle" qsTypeId="urn:microsoft.com/office/officeart/2005/8/quickstyle/3d9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5CA6E90-4E67-436F-AF17-694333D466B6}">
      <dgm:prSet phldrT="[Текст]"/>
      <dgm:spPr/>
      <dgm:t>
        <a:bodyPr/>
        <a:lstStyle/>
        <a:p>
          <a:pPr algn="ctr"/>
          <a:r>
            <a:rPr lang="uk-UA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МЕТОДИ</a:t>
          </a:r>
          <a:endParaRPr lang="ru-RU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ECEFCD3-67E2-4AEC-B5A9-8A43097ED935}" type="parTrans" cxnId="{BB148252-9414-4F42-B27D-80BB19D95600}">
      <dgm:prSet/>
      <dgm:spPr/>
      <dgm:t>
        <a:bodyPr/>
        <a:lstStyle/>
        <a:p>
          <a:pPr algn="ctr"/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5C9F9BE-D532-41D5-8EBF-EE91E98374A1}" type="sibTrans" cxnId="{BB148252-9414-4F42-B27D-80BB19D95600}">
      <dgm:prSet/>
      <dgm:spPr/>
      <dgm:t>
        <a:bodyPr/>
        <a:lstStyle/>
        <a:p>
          <a:pPr algn="ctr"/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C5C9A2B-C27C-44DE-B433-8702DD399453}">
      <dgm:prSet phldrT="[Текст]" custT="1"/>
      <dgm:spPr/>
      <dgm:t>
        <a:bodyPr/>
        <a:lstStyle/>
        <a:p>
          <a:pPr algn="ctr"/>
          <a:r>
            <a:rPr lang="uk-UA" sz="20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БЕСІДИ</a:t>
          </a:r>
          <a:endParaRPr lang="ru-RU" sz="20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8940BCF-2828-469D-89EB-530DB20C4D7E}" type="parTrans" cxnId="{2C517570-B683-4CB6-AB5E-4BD02D28694E}">
      <dgm:prSet/>
      <dgm:spPr/>
      <dgm:t>
        <a:bodyPr/>
        <a:lstStyle/>
        <a:p>
          <a:pPr algn="ctr"/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E7C5815-8B92-4939-8802-38371BB5BC48}" type="sibTrans" cxnId="{2C517570-B683-4CB6-AB5E-4BD02D28694E}">
      <dgm:prSet/>
      <dgm:spPr/>
      <dgm:t>
        <a:bodyPr/>
        <a:lstStyle/>
        <a:p>
          <a:pPr algn="ctr"/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7FAC7C9-9876-4338-B659-78190BD681AD}">
      <dgm:prSet phldrT="[Текст]" custT="1"/>
      <dgm:spPr/>
      <dgm:t>
        <a:bodyPr/>
        <a:lstStyle/>
        <a:p>
          <a:pPr algn="ctr"/>
          <a:r>
            <a:rPr lang="uk-UA" sz="18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РОЗПОВІДЬ</a:t>
          </a:r>
          <a:endParaRPr lang="ru-RU" sz="18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BED8199-8085-4BB2-9E38-20B9ED8E3A7E}" type="parTrans" cxnId="{CA03ECF3-4724-43F8-A754-7CBDEB0513A3}">
      <dgm:prSet/>
      <dgm:spPr/>
      <dgm:t>
        <a:bodyPr/>
        <a:lstStyle/>
        <a:p>
          <a:pPr algn="ctr"/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5835939-EBCA-4B9A-94F8-79B2B337F671}" type="sibTrans" cxnId="{CA03ECF3-4724-43F8-A754-7CBDEB0513A3}">
      <dgm:prSet/>
      <dgm:spPr/>
      <dgm:t>
        <a:bodyPr/>
        <a:lstStyle/>
        <a:p>
          <a:pPr algn="ctr"/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82F3185-AC1C-4095-9CC8-87FD7F92D5E7}">
      <dgm:prSet phldrT="[Текст]" custT="1"/>
      <dgm:spPr/>
      <dgm:t>
        <a:bodyPr/>
        <a:lstStyle/>
        <a:p>
          <a:pPr algn="ctr"/>
          <a:r>
            <a:rPr lang="uk-UA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ОБГОВОРЕННЯ</a:t>
          </a:r>
          <a:endParaRPr lang="ru-RU" sz="1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880C22F-4376-429B-9824-3072A555FAF9}" type="parTrans" cxnId="{525A0866-90B3-472B-BA69-CEB68AB388C7}">
      <dgm:prSet/>
      <dgm:spPr/>
      <dgm:t>
        <a:bodyPr/>
        <a:lstStyle/>
        <a:p>
          <a:pPr algn="ctr"/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A9B8351-870A-4F6A-8E5D-0BE919C6729B}" type="sibTrans" cxnId="{525A0866-90B3-472B-BA69-CEB68AB388C7}">
      <dgm:prSet/>
      <dgm:spPr/>
      <dgm:t>
        <a:bodyPr/>
        <a:lstStyle/>
        <a:p>
          <a:pPr algn="ctr"/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A82BEEC-6F7E-4BAE-8942-15DFDF3B4C45}">
      <dgm:prSet phldrT="[Текст]" custT="1"/>
      <dgm:spPr/>
      <dgm:t>
        <a:bodyPr/>
        <a:lstStyle/>
        <a:p>
          <a:pPr algn="ctr"/>
          <a:r>
            <a:rPr lang="uk-UA" sz="16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ДИСКУСІЯ</a:t>
          </a:r>
          <a:endParaRPr lang="ru-RU" sz="16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1DB0E81-C810-47E9-81D5-C7BB6A489365}" type="parTrans" cxnId="{BC79CABD-4053-4F68-A476-B91C011B0B38}">
      <dgm:prSet/>
      <dgm:spPr/>
      <dgm:t>
        <a:bodyPr/>
        <a:lstStyle/>
        <a:p>
          <a:pPr algn="ctr"/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8328ED8-D726-462D-AD93-726D6B0CC8C0}" type="sibTrans" cxnId="{BC79CABD-4053-4F68-A476-B91C011B0B38}">
      <dgm:prSet/>
      <dgm:spPr/>
      <dgm:t>
        <a:bodyPr/>
        <a:lstStyle/>
        <a:p>
          <a:pPr algn="ctr"/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55D8078-2F27-48DB-9E20-1AB509267E9D}">
      <dgm:prSet phldrT="[Текст]"/>
      <dgm:spPr/>
      <dgm:t>
        <a:bodyPr/>
        <a:lstStyle/>
        <a:p>
          <a:pPr algn="ctr"/>
          <a:r>
            <a:rPr lang="uk-UA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ІНФОРМУВАННЯ</a:t>
          </a:r>
          <a:endParaRPr lang="ru-RU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13BEBFB-8E71-49E7-AF24-5547669D92B1}" type="parTrans" cxnId="{83FCF5F3-B160-4C56-B1B7-3190D22DEE3C}">
      <dgm:prSet/>
      <dgm:spPr/>
      <dgm:t>
        <a:bodyPr/>
        <a:lstStyle/>
        <a:p>
          <a:pPr algn="ctr"/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F360F2F-6DC9-4F9B-AFF9-2EDABDE3E591}" type="sibTrans" cxnId="{83FCF5F3-B160-4C56-B1B7-3190D22DEE3C}">
      <dgm:prSet/>
      <dgm:spPr/>
      <dgm:t>
        <a:bodyPr/>
        <a:lstStyle/>
        <a:p>
          <a:pPr algn="ctr"/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DD3DB3D-3439-4070-A066-CCF530EBF121}">
      <dgm:prSet phldrT="[Текст]" custT="1"/>
      <dgm:spPr/>
      <dgm:t>
        <a:bodyPr/>
        <a:lstStyle/>
        <a:p>
          <a:pPr algn="ctr"/>
          <a:r>
            <a:rPr lang="uk-UA" sz="16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РОЗ</a:t>
          </a:r>
          <a:r>
            <a:rPr lang="uk-UA" sz="16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rPr>
            <a:t>’ЯСНЕННЯ</a:t>
          </a:r>
          <a:endParaRPr lang="ru-RU" sz="16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E83720C-50AB-49F7-B0B3-37F2F375DEA4}" type="parTrans" cxnId="{F20A2CDB-A729-499C-9DFB-62F8803BB023}">
      <dgm:prSet/>
      <dgm:spPr/>
      <dgm:t>
        <a:bodyPr/>
        <a:lstStyle/>
        <a:p>
          <a:pPr algn="ctr"/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AA55A30-10B8-4471-9E67-3E6BD8E848A8}" type="sibTrans" cxnId="{F20A2CDB-A729-499C-9DFB-62F8803BB023}">
      <dgm:prSet/>
      <dgm:spPr/>
      <dgm:t>
        <a:bodyPr/>
        <a:lstStyle/>
        <a:p>
          <a:pPr algn="ctr"/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5B60B27-8F2D-4E97-9858-2993952DE868}" type="pres">
      <dgm:prSet presAssocID="{437E4977-93B6-47FB-A50E-A753B908CC7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C3E42A-FEDA-40DF-AC02-1A1A00D1F738}" type="pres">
      <dgm:prSet presAssocID="{55CA6E90-4E67-436F-AF17-694333D466B6}" presName="centerShape" presStyleLbl="node0" presStyleIdx="0" presStyleCnt="1"/>
      <dgm:spPr/>
      <dgm:t>
        <a:bodyPr/>
        <a:lstStyle/>
        <a:p>
          <a:endParaRPr lang="ru-RU"/>
        </a:p>
      </dgm:t>
    </dgm:pt>
    <dgm:pt modelId="{191E81FA-FB84-41D4-AD06-686037589693}" type="pres">
      <dgm:prSet presAssocID="{08940BCF-2828-469D-89EB-530DB20C4D7E}" presName="Name9" presStyleLbl="parChTrans1D2" presStyleIdx="0" presStyleCnt="6"/>
      <dgm:spPr/>
      <dgm:t>
        <a:bodyPr/>
        <a:lstStyle/>
        <a:p>
          <a:endParaRPr lang="ru-RU"/>
        </a:p>
      </dgm:t>
    </dgm:pt>
    <dgm:pt modelId="{1F3B3973-C1FC-4270-B1C5-8F4170D64025}" type="pres">
      <dgm:prSet presAssocID="{08940BCF-2828-469D-89EB-530DB20C4D7E}" presName="connTx" presStyleLbl="parChTrans1D2" presStyleIdx="0" presStyleCnt="6"/>
      <dgm:spPr/>
      <dgm:t>
        <a:bodyPr/>
        <a:lstStyle/>
        <a:p>
          <a:endParaRPr lang="ru-RU"/>
        </a:p>
      </dgm:t>
    </dgm:pt>
    <dgm:pt modelId="{837A0FA2-E850-4671-B449-6E5F7461AC97}" type="pres">
      <dgm:prSet presAssocID="{5C5C9A2B-C27C-44DE-B433-8702DD399453}" presName="node" presStyleLbl="node1" presStyleIdx="0" presStyleCnt="6" custRadScaleRad="99842" custRadScaleInc="-6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7CECF-97D7-45E3-8415-0C9A87E5B380}" type="pres">
      <dgm:prSet presAssocID="{FBED8199-8085-4BB2-9E38-20B9ED8E3A7E}" presName="Name9" presStyleLbl="parChTrans1D2" presStyleIdx="1" presStyleCnt="6"/>
      <dgm:spPr/>
      <dgm:t>
        <a:bodyPr/>
        <a:lstStyle/>
        <a:p>
          <a:endParaRPr lang="ru-RU"/>
        </a:p>
      </dgm:t>
    </dgm:pt>
    <dgm:pt modelId="{B2EA5A40-A606-434C-B0CA-297F2EF39532}" type="pres">
      <dgm:prSet presAssocID="{FBED8199-8085-4BB2-9E38-20B9ED8E3A7E}" presName="connTx" presStyleLbl="parChTrans1D2" presStyleIdx="1" presStyleCnt="6"/>
      <dgm:spPr/>
      <dgm:t>
        <a:bodyPr/>
        <a:lstStyle/>
        <a:p>
          <a:endParaRPr lang="ru-RU"/>
        </a:p>
      </dgm:t>
    </dgm:pt>
    <dgm:pt modelId="{02DF1F35-6B4C-4486-A420-E7844647255A}" type="pres">
      <dgm:prSet presAssocID="{67FAC7C9-9876-4338-B659-78190BD681A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5C2661-44DF-456D-B178-14B56D68118D}" type="pres">
      <dgm:prSet presAssocID="{3880C22F-4376-429B-9824-3072A555FAF9}" presName="Name9" presStyleLbl="parChTrans1D2" presStyleIdx="2" presStyleCnt="6"/>
      <dgm:spPr/>
      <dgm:t>
        <a:bodyPr/>
        <a:lstStyle/>
        <a:p>
          <a:endParaRPr lang="ru-RU"/>
        </a:p>
      </dgm:t>
    </dgm:pt>
    <dgm:pt modelId="{715B8DBE-EEBA-486F-A493-F61D3AABF946}" type="pres">
      <dgm:prSet presAssocID="{3880C22F-4376-429B-9824-3072A555FAF9}" presName="connTx" presStyleLbl="parChTrans1D2" presStyleIdx="2" presStyleCnt="6"/>
      <dgm:spPr/>
      <dgm:t>
        <a:bodyPr/>
        <a:lstStyle/>
        <a:p>
          <a:endParaRPr lang="ru-RU"/>
        </a:p>
      </dgm:t>
    </dgm:pt>
    <dgm:pt modelId="{69072F1C-1355-424B-AD1F-4184A90EEB39}" type="pres">
      <dgm:prSet presAssocID="{882F3185-AC1C-4095-9CC8-87FD7F92D5E7}" presName="node" presStyleLbl="node1" presStyleIdx="2" presStyleCnt="6" custRadScaleRad="97595" custRadScaleInc="-5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A6AC1-73CA-421C-BEBF-AEC62DE764E7}" type="pres">
      <dgm:prSet presAssocID="{A1DB0E81-C810-47E9-81D5-C7BB6A489365}" presName="Name9" presStyleLbl="parChTrans1D2" presStyleIdx="3" presStyleCnt="6"/>
      <dgm:spPr/>
      <dgm:t>
        <a:bodyPr/>
        <a:lstStyle/>
        <a:p>
          <a:endParaRPr lang="ru-RU"/>
        </a:p>
      </dgm:t>
    </dgm:pt>
    <dgm:pt modelId="{FE7D2046-6234-4A9D-935B-FA8743D8386A}" type="pres">
      <dgm:prSet presAssocID="{A1DB0E81-C810-47E9-81D5-C7BB6A489365}" presName="connTx" presStyleLbl="parChTrans1D2" presStyleIdx="3" presStyleCnt="6"/>
      <dgm:spPr/>
      <dgm:t>
        <a:bodyPr/>
        <a:lstStyle/>
        <a:p>
          <a:endParaRPr lang="ru-RU"/>
        </a:p>
      </dgm:t>
    </dgm:pt>
    <dgm:pt modelId="{CA233DCD-4AE8-49B6-9EB2-0D7E1974A5D4}" type="pres">
      <dgm:prSet presAssocID="{5A82BEEC-6F7E-4BAE-8942-15DFDF3B4C4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9E9FF-9B71-465D-AF14-9FFD75899FD1}" type="pres">
      <dgm:prSet presAssocID="{B13BEBFB-8E71-49E7-AF24-5547669D92B1}" presName="Name9" presStyleLbl="parChTrans1D2" presStyleIdx="4" presStyleCnt="6"/>
      <dgm:spPr/>
      <dgm:t>
        <a:bodyPr/>
        <a:lstStyle/>
        <a:p>
          <a:endParaRPr lang="ru-RU"/>
        </a:p>
      </dgm:t>
    </dgm:pt>
    <dgm:pt modelId="{76E37A7B-6F5D-484A-9F87-A94BC5AAA2B0}" type="pres">
      <dgm:prSet presAssocID="{B13BEBFB-8E71-49E7-AF24-5547669D92B1}" presName="connTx" presStyleLbl="parChTrans1D2" presStyleIdx="4" presStyleCnt="6"/>
      <dgm:spPr/>
      <dgm:t>
        <a:bodyPr/>
        <a:lstStyle/>
        <a:p>
          <a:endParaRPr lang="ru-RU"/>
        </a:p>
      </dgm:t>
    </dgm:pt>
    <dgm:pt modelId="{6C67088C-A778-499C-ADF3-4DECE7CD5FEB}" type="pres">
      <dgm:prSet presAssocID="{F55D8078-2F27-48DB-9E20-1AB509267E9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587E0-C35F-4EF0-838A-CBEE78D3C03A}" type="pres">
      <dgm:prSet presAssocID="{BE83720C-50AB-49F7-B0B3-37F2F375DEA4}" presName="Name9" presStyleLbl="parChTrans1D2" presStyleIdx="5" presStyleCnt="6"/>
      <dgm:spPr/>
      <dgm:t>
        <a:bodyPr/>
        <a:lstStyle/>
        <a:p>
          <a:endParaRPr lang="ru-RU"/>
        </a:p>
      </dgm:t>
    </dgm:pt>
    <dgm:pt modelId="{0AF531E3-3C93-48AC-9187-280A48365DDD}" type="pres">
      <dgm:prSet presAssocID="{BE83720C-50AB-49F7-B0B3-37F2F375DEA4}" presName="connTx" presStyleLbl="parChTrans1D2" presStyleIdx="5" presStyleCnt="6"/>
      <dgm:spPr/>
      <dgm:t>
        <a:bodyPr/>
        <a:lstStyle/>
        <a:p>
          <a:endParaRPr lang="ru-RU"/>
        </a:p>
      </dgm:t>
    </dgm:pt>
    <dgm:pt modelId="{B9B209B8-2A9F-44A8-B8AD-BD86E259E75D}" type="pres">
      <dgm:prSet presAssocID="{9DD3DB3D-3439-4070-A066-CCF530EBF12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18A23D-5E31-410F-861C-FED87067F081}" type="presOf" srcId="{08940BCF-2828-469D-89EB-530DB20C4D7E}" destId="{1F3B3973-C1FC-4270-B1C5-8F4170D64025}" srcOrd="1" destOrd="0" presId="urn:microsoft.com/office/officeart/2005/8/layout/radial1"/>
    <dgm:cxn modelId="{EC7A302A-BF4F-4905-AB3E-58ED087A0099}" type="presOf" srcId="{FBED8199-8085-4BB2-9E38-20B9ED8E3A7E}" destId="{B2EA5A40-A606-434C-B0CA-297F2EF39532}" srcOrd="1" destOrd="0" presId="urn:microsoft.com/office/officeart/2005/8/layout/radial1"/>
    <dgm:cxn modelId="{ABB0AB57-A762-4B5E-B4F0-C0D88258D15E}" type="presOf" srcId="{67FAC7C9-9876-4338-B659-78190BD681AD}" destId="{02DF1F35-6B4C-4486-A420-E7844647255A}" srcOrd="0" destOrd="0" presId="urn:microsoft.com/office/officeart/2005/8/layout/radial1"/>
    <dgm:cxn modelId="{21D9E98E-CA9D-4AF3-8787-97D5253E554A}" type="presOf" srcId="{437E4977-93B6-47FB-A50E-A753B908CC79}" destId="{05B60B27-8F2D-4E97-9858-2993952DE868}" srcOrd="0" destOrd="0" presId="urn:microsoft.com/office/officeart/2005/8/layout/radial1"/>
    <dgm:cxn modelId="{4C4B40AD-9B96-40AD-A9F6-9DC9019C5444}" type="presOf" srcId="{5A82BEEC-6F7E-4BAE-8942-15DFDF3B4C45}" destId="{CA233DCD-4AE8-49B6-9EB2-0D7E1974A5D4}" srcOrd="0" destOrd="0" presId="urn:microsoft.com/office/officeart/2005/8/layout/radial1"/>
    <dgm:cxn modelId="{1FCD3450-106F-408E-B7FE-4EF94B57A2D3}" type="presOf" srcId="{BE83720C-50AB-49F7-B0B3-37F2F375DEA4}" destId="{0AF531E3-3C93-48AC-9187-280A48365DDD}" srcOrd="1" destOrd="0" presId="urn:microsoft.com/office/officeart/2005/8/layout/radial1"/>
    <dgm:cxn modelId="{811A2534-433A-494E-BBDA-C662794BE204}" type="presOf" srcId="{08940BCF-2828-469D-89EB-530DB20C4D7E}" destId="{191E81FA-FB84-41D4-AD06-686037589693}" srcOrd="0" destOrd="0" presId="urn:microsoft.com/office/officeart/2005/8/layout/radial1"/>
    <dgm:cxn modelId="{1D32084E-D0E2-415C-84A4-78B8FAD4319F}" type="presOf" srcId="{FBED8199-8085-4BB2-9E38-20B9ED8E3A7E}" destId="{C807CECF-97D7-45E3-8415-0C9A87E5B380}" srcOrd="0" destOrd="0" presId="urn:microsoft.com/office/officeart/2005/8/layout/radial1"/>
    <dgm:cxn modelId="{E29FF36C-28D8-4080-A7D5-726A7F9E6EAE}" type="presOf" srcId="{A1DB0E81-C810-47E9-81D5-C7BB6A489365}" destId="{FE7D2046-6234-4A9D-935B-FA8743D8386A}" srcOrd="1" destOrd="0" presId="urn:microsoft.com/office/officeart/2005/8/layout/radial1"/>
    <dgm:cxn modelId="{525A0866-90B3-472B-BA69-CEB68AB388C7}" srcId="{55CA6E90-4E67-436F-AF17-694333D466B6}" destId="{882F3185-AC1C-4095-9CC8-87FD7F92D5E7}" srcOrd="2" destOrd="0" parTransId="{3880C22F-4376-429B-9824-3072A555FAF9}" sibTransId="{FA9B8351-870A-4F6A-8E5D-0BE919C6729B}"/>
    <dgm:cxn modelId="{184DA57B-2B5B-441B-A229-832073D7EAF4}" type="presOf" srcId="{B13BEBFB-8E71-49E7-AF24-5547669D92B1}" destId="{76E37A7B-6F5D-484A-9F87-A94BC5AAA2B0}" srcOrd="1" destOrd="0" presId="urn:microsoft.com/office/officeart/2005/8/layout/radial1"/>
    <dgm:cxn modelId="{CA03ECF3-4724-43F8-A754-7CBDEB0513A3}" srcId="{55CA6E90-4E67-436F-AF17-694333D466B6}" destId="{67FAC7C9-9876-4338-B659-78190BD681AD}" srcOrd="1" destOrd="0" parTransId="{FBED8199-8085-4BB2-9E38-20B9ED8E3A7E}" sibTransId="{65835939-EBCA-4B9A-94F8-79B2B337F671}"/>
    <dgm:cxn modelId="{B8978728-C274-4564-BE6F-FCD1EC02DD47}" type="presOf" srcId="{5C5C9A2B-C27C-44DE-B433-8702DD399453}" destId="{837A0FA2-E850-4671-B449-6E5F7461AC97}" srcOrd="0" destOrd="0" presId="urn:microsoft.com/office/officeart/2005/8/layout/radial1"/>
    <dgm:cxn modelId="{83FCF5F3-B160-4C56-B1B7-3190D22DEE3C}" srcId="{55CA6E90-4E67-436F-AF17-694333D466B6}" destId="{F55D8078-2F27-48DB-9E20-1AB509267E9D}" srcOrd="4" destOrd="0" parTransId="{B13BEBFB-8E71-49E7-AF24-5547669D92B1}" sibTransId="{2F360F2F-6DC9-4F9B-AFF9-2EDABDE3E591}"/>
    <dgm:cxn modelId="{F9B14E89-E046-4384-8E33-59CC87D03E8A}" type="presOf" srcId="{A1DB0E81-C810-47E9-81D5-C7BB6A489365}" destId="{82EA6AC1-73CA-421C-BEBF-AEC62DE764E7}" srcOrd="0" destOrd="0" presId="urn:microsoft.com/office/officeart/2005/8/layout/radial1"/>
    <dgm:cxn modelId="{4A6B09F4-539A-441C-8676-53E0F3742C25}" type="presOf" srcId="{3880C22F-4376-429B-9824-3072A555FAF9}" destId="{CB5C2661-44DF-456D-B178-14B56D68118D}" srcOrd="0" destOrd="0" presId="urn:microsoft.com/office/officeart/2005/8/layout/radial1"/>
    <dgm:cxn modelId="{BC79CABD-4053-4F68-A476-B91C011B0B38}" srcId="{55CA6E90-4E67-436F-AF17-694333D466B6}" destId="{5A82BEEC-6F7E-4BAE-8942-15DFDF3B4C45}" srcOrd="3" destOrd="0" parTransId="{A1DB0E81-C810-47E9-81D5-C7BB6A489365}" sibTransId="{38328ED8-D726-462D-AD93-726D6B0CC8C0}"/>
    <dgm:cxn modelId="{CF8BC563-9CE9-489F-A236-DF9CA08125AE}" type="presOf" srcId="{55CA6E90-4E67-436F-AF17-694333D466B6}" destId="{AAC3E42A-FEDA-40DF-AC02-1A1A00D1F738}" srcOrd="0" destOrd="0" presId="urn:microsoft.com/office/officeart/2005/8/layout/radial1"/>
    <dgm:cxn modelId="{E7BEA2D6-5DF3-484E-91B3-542842D9065C}" type="presOf" srcId="{882F3185-AC1C-4095-9CC8-87FD7F92D5E7}" destId="{69072F1C-1355-424B-AD1F-4184A90EEB39}" srcOrd="0" destOrd="0" presId="urn:microsoft.com/office/officeart/2005/8/layout/radial1"/>
    <dgm:cxn modelId="{B6541330-DECE-45AB-8D3F-FC2769409F24}" type="presOf" srcId="{F55D8078-2F27-48DB-9E20-1AB509267E9D}" destId="{6C67088C-A778-499C-ADF3-4DECE7CD5FEB}" srcOrd="0" destOrd="0" presId="urn:microsoft.com/office/officeart/2005/8/layout/radial1"/>
    <dgm:cxn modelId="{8D5F82B0-3AB0-4B3E-A1B4-CC1D6BDA1BBD}" type="presOf" srcId="{3880C22F-4376-429B-9824-3072A555FAF9}" destId="{715B8DBE-EEBA-486F-A493-F61D3AABF946}" srcOrd="1" destOrd="0" presId="urn:microsoft.com/office/officeart/2005/8/layout/radial1"/>
    <dgm:cxn modelId="{2C517570-B683-4CB6-AB5E-4BD02D28694E}" srcId="{55CA6E90-4E67-436F-AF17-694333D466B6}" destId="{5C5C9A2B-C27C-44DE-B433-8702DD399453}" srcOrd="0" destOrd="0" parTransId="{08940BCF-2828-469D-89EB-530DB20C4D7E}" sibTransId="{9E7C5815-8B92-4939-8802-38371BB5BC48}"/>
    <dgm:cxn modelId="{572222C0-B8B9-428D-84EC-C6AD0C3073C9}" type="presOf" srcId="{BE83720C-50AB-49F7-B0B3-37F2F375DEA4}" destId="{AC7587E0-C35F-4EF0-838A-CBEE78D3C03A}" srcOrd="0" destOrd="0" presId="urn:microsoft.com/office/officeart/2005/8/layout/radial1"/>
    <dgm:cxn modelId="{64FEC47F-3EB8-4EA4-96D6-214BCA5F1B66}" type="presOf" srcId="{9DD3DB3D-3439-4070-A066-CCF530EBF121}" destId="{B9B209B8-2A9F-44A8-B8AD-BD86E259E75D}" srcOrd="0" destOrd="0" presId="urn:microsoft.com/office/officeart/2005/8/layout/radial1"/>
    <dgm:cxn modelId="{33957397-C27F-4EB4-9E09-C7E18635FE7A}" type="presOf" srcId="{B13BEBFB-8E71-49E7-AF24-5547669D92B1}" destId="{1BB9E9FF-9B71-465D-AF14-9FFD75899FD1}" srcOrd="0" destOrd="0" presId="urn:microsoft.com/office/officeart/2005/8/layout/radial1"/>
    <dgm:cxn modelId="{BB148252-9414-4F42-B27D-80BB19D95600}" srcId="{437E4977-93B6-47FB-A50E-A753B908CC79}" destId="{55CA6E90-4E67-436F-AF17-694333D466B6}" srcOrd="0" destOrd="0" parTransId="{9ECEFCD3-67E2-4AEC-B5A9-8A43097ED935}" sibTransId="{35C9F9BE-D532-41D5-8EBF-EE91E98374A1}"/>
    <dgm:cxn modelId="{F20A2CDB-A729-499C-9DFB-62F8803BB023}" srcId="{55CA6E90-4E67-436F-AF17-694333D466B6}" destId="{9DD3DB3D-3439-4070-A066-CCF530EBF121}" srcOrd="5" destOrd="0" parTransId="{BE83720C-50AB-49F7-B0B3-37F2F375DEA4}" sibTransId="{0AA55A30-10B8-4471-9E67-3E6BD8E848A8}"/>
    <dgm:cxn modelId="{37E2C50F-D4CD-45F0-9027-9EF5206C1B9C}" type="presParOf" srcId="{05B60B27-8F2D-4E97-9858-2993952DE868}" destId="{AAC3E42A-FEDA-40DF-AC02-1A1A00D1F738}" srcOrd="0" destOrd="0" presId="urn:microsoft.com/office/officeart/2005/8/layout/radial1"/>
    <dgm:cxn modelId="{D405C4DF-1D00-4E3A-923B-86CE245E50BC}" type="presParOf" srcId="{05B60B27-8F2D-4E97-9858-2993952DE868}" destId="{191E81FA-FB84-41D4-AD06-686037589693}" srcOrd="1" destOrd="0" presId="urn:microsoft.com/office/officeart/2005/8/layout/radial1"/>
    <dgm:cxn modelId="{71226703-D61F-4962-B410-E991EA6E045F}" type="presParOf" srcId="{191E81FA-FB84-41D4-AD06-686037589693}" destId="{1F3B3973-C1FC-4270-B1C5-8F4170D64025}" srcOrd="0" destOrd="0" presId="urn:microsoft.com/office/officeart/2005/8/layout/radial1"/>
    <dgm:cxn modelId="{8DA975A1-6401-401F-9981-2B6590BB178C}" type="presParOf" srcId="{05B60B27-8F2D-4E97-9858-2993952DE868}" destId="{837A0FA2-E850-4671-B449-6E5F7461AC97}" srcOrd="2" destOrd="0" presId="urn:microsoft.com/office/officeart/2005/8/layout/radial1"/>
    <dgm:cxn modelId="{280108D2-8986-4308-AAF8-47FA84FF6480}" type="presParOf" srcId="{05B60B27-8F2D-4E97-9858-2993952DE868}" destId="{C807CECF-97D7-45E3-8415-0C9A87E5B380}" srcOrd="3" destOrd="0" presId="urn:microsoft.com/office/officeart/2005/8/layout/radial1"/>
    <dgm:cxn modelId="{CE767770-07BA-45FD-8E61-D5B95B683CDA}" type="presParOf" srcId="{C807CECF-97D7-45E3-8415-0C9A87E5B380}" destId="{B2EA5A40-A606-434C-B0CA-297F2EF39532}" srcOrd="0" destOrd="0" presId="urn:microsoft.com/office/officeart/2005/8/layout/radial1"/>
    <dgm:cxn modelId="{4D0DA4A1-A8F4-4F4D-BAB1-414AC138A503}" type="presParOf" srcId="{05B60B27-8F2D-4E97-9858-2993952DE868}" destId="{02DF1F35-6B4C-4486-A420-E7844647255A}" srcOrd="4" destOrd="0" presId="urn:microsoft.com/office/officeart/2005/8/layout/radial1"/>
    <dgm:cxn modelId="{7882C713-206C-45CF-BB61-842B691DA7B0}" type="presParOf" srcId="{05B60B27-8F2D-4E97-9858-2993952DE868}" destId="{CB5C2661-44DF-456D-B178-14B56D68118D}" srcOrd="5" destOrd="0" presId="urn:microsoft.com/office/officeart/2005/8/layout/radial1"/>
    <dgm:cxn modelId="{E766291F-9183-4873-A489-6A6D5BCA0B75}" type="presParOf" srcId="{CB5C2661-44DF-456D-B178-14B56D68118D}" destId="{715B8DBE-EEBA-486F-A493-F61D3AABF946}" srcOrd="0" destOrd="0" presId="urn:microsoft.com/office/officeart/2005/8/layout/radial1"/>
    <dgm:cxn modelId="{41D7C5D4-C3F8-4E13-9488-161555E8C474}" type="presParOf" srcId="{05B60B27-8F2D-4E97-9858-2993952DE868}" destId="{69072F1C-1355-424B-AD1F-4184A90EEB39}" srcOrd="6" destOrd="0" presId="urn:microsoft.com/office/officeart/2005/8/layout/radial1"/>
    <dgm:cxn modelId="{49D5E76D-BBFA-4381-81E4-7A2AB939751C}" type="presParOf" srcId="{05B60B27-8F2D-4E97-9858-2993952DE868}" destId="{82EA6AC1-73CA-421C-BEBF-AEC62DE764E7}" srcOrd="7" destOrd="0" presId="urn:microsoft.com/office/officeart/2005/8/layout/radial1"/>
    <dgm:cxn modelId="{7562A281-56DB-487B-BBDA-249EDD96FD0F}" type="presParOf" srcId="{82EA6AC1-73CA-421C-BEBF-AEC62DE764E7}" destId="{FE7D2046-6234-4A9D-935B-FA8743D8386A}" srcOrd="0" destOrd="0" presId="urn:microsoft.com/office/officeart/2005/8/layout/radial1"/>
    <dgm:cxn modelId="{A365B59C-3615-444F-927D-1CCEE1222B37}" type="presParOf" srcId="{05B60B27-8F2D-4E97-9858-2993952DE868}" destId="{CA233DCD-4AE8-49B6-9EB2-0D7E1974A5D4}" srcOrd="8" destOrd="0" presId="urn:microsoft.com/office/officeart/2005/8/layout/radial1"/>
    <dgm:cxn modelId="{A2A2FC9B-2730-4F9A-B961-4C10E1517DF9}" type="presParOf" srcId="{05B60B27-8F2D-4E97-9858-2993952DE868}" destId="{1BB9E9FF-9B71-465D-AF14-9FFD75899FD1}" srcOrd="9" destOrd="0" presId="urn:microsoft.com/office/officeart/2005/8/layout/radial1"/>
    <dgm:cxn modelId="{10AF81BE-3FDE-424D-86A0-9AB34D32E8C2}" type="presParOf" srcId="{1BB9E9FF-9B71-465D-AF14-9FFD75899FD1}" destId="{76E37A7B-6F5D-484A-9F87-A94BC5AAA2B0}" srcOrd="0" destOrd="0" presId="urn:microsoft.com/office/officeart/2005/8/layout/radial1"/>
    <dgm:cxn modelId="{60C632F1-993B-44FA-A57D-44AA3ED144DC}" type="presParOf" srcId="{05B60B27-8F2D-4E97-9858-2993952DE868}" destId="{6C67088C-A778-499C-ADF3-4DECE7CD5FEB}" srcOrd="10" destOrd="0" presId="urn:microsoft.com/office/officeart/2005/8/layout/radial1"/>
    <dgm:cxn modelId="{1180CBC4-3475-48F6-A355-BC5EA17B1851}" type="presParOf" srcId="{05B60B27-8F2D-4E97-9858-2993952DE868}" destId="{AC7587E0-C35F-4EF0-838A-CBEE78D3C03A}" srcOrd="11" destOrd="0" presId="urn:microsoft.com/office/officeart/2005/8/layout/radial1"/>
    <dgm:cxn modelId="{C24DBA6C-1C82-4C96-B8B1-5F5E01DC9605}" type="presParOf" srcId="{AC7587E0-C35F-4EF0-838A-CBEE78D3C03A}" destId="{0AF531E3-3C93-48AC-9187-280A48365DDD}" srcOrd="0" destOrd="0" presId="urn:microsoft.com/office/officeart/2005/8/layout/radial1"/>
    <dgm:cxn modelId="{17748F3E-175D-493B-B236-4EBA61C960DB}" type="presParOf" srcId="{05B60B27-8F2D-4E97-9858-2993952DE868}" destId="{B9B209B8-2A9F-44A8-B8AD-BD86E259E75D}" srcOrd="12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23783" y="1526541"/>
            <a:ext cx="9182066" cy="2035386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23783" y="3593241"/>
            <a:ext cx="9185630" cy="1950579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83AA-B3C5-4728-BA3E-E5D721E28055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D4C8-B4E7-41DC-B9E1-4DEEB338D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83AA-B3C5-4728-BA3E-E5D721E28055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D4C8-B4E7-41DC-B9E1-4DEEB338D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4" y="1017695"/>
            <a:ext cx="2406016" cy="58004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1" y="1017695"/>
            <a:ext cx="7039822" cy="5800499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83AA-B3C5-4728-BA3E-E5D721E28055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D4C8-B4E7-41DC-B9E1-4DEEB338D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83AA-B3C5-4728-BA3E-E5D721E28055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D4C8-B4E7-41DC-B9E1-4DEEB338D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218" y="1465479"/>
            <a:ext cx="9089390" cy="1516363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0218" y="3010191"/>
            <a:ext cx="9089390" cy="1680253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83AA-B3C5-4728-BA3E-E5D721E28055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D4C8-B4E7-41DC-B9E1-4DEEB338D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783625"/>
            <a:ext cx="9624060" cy="127211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1" y="2136984"/>
            <a:ext cx="4722918" cy="493581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3" y="2136984"/>
            <a:ext cx="4722918" cy="493581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83AA-B3C5-4728-BA3E-E5D721E28055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D4C8-B4E7-41DC-B9E1-4DEEB338D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783625"/>
            <a:ext cx="9624060" cy="1272116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1" y="2064822"/>
            <a:ext cx="4724776" cy="733835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32100" y="2069841"/>
            <a:ext cx="4726631" cy="728816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34671" y="2798657"/>
            <a:ext cx="4724776" cy="4280144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100" y="2798657"/>
            <a:ext cx="4726631" cy="4280144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83AA-B3C5-4728-BA3E-E5D721E28055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D4C8-B4E7-41DC-B9E1-4DEEB338D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783625"/>
            <a:ext cx="9713172" cy="1272116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83AA-B3C5-4728-BA3E-E5D721E28055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D4C8-B4E7-41DC-B9E1-4DEEB338D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83AA-B3C5-4728-BA3E-E5D721E28055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D4C8-B4E7-41DC-B9E1-4DEEB338D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006" y="572455"/>
            <a:ext cx="3208020" cy="129331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02006" y="1865772"/>
            <a:ext cx="3208020" cy="5088466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180824" y="1865772"/>
            <a:ext cx="5977907" cy="5088466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83AA-B3C5-4728-BA3E-E5D721E28055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D4C8-B4E7-41DC-B9E1-4DEEB338D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702172" y="1233248"/>
            <a:ext cx="6148706" cy="457962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9360389" y="5965224"/>
            <a:ext cx="181788" cy="17300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895" y="1309954"/>
            <a:ext cx="2587802" cy="1761398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2895" y="3148333"/>
            <a:ext cx="2584238" cy="2425503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83AA-B3C5-4728-BA3E-E5D721E28055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45837" y="7074383"/>
            <a:ext cx="712894" cy="406371"/>
          </a:xfrm>
        </p:spPr>
        <p:txBody>
          <a:bodyPr/>
          <a:lstStyle/>
          <a:p>
            <a:fld id="{5CB4D4C8-B4E7-41DC-B9E1-4DEEB338D7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076441" y="1335018"/>
            <a:ext cx="5400168" cy="4376082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1139" y="6473660"/>
            <a:ext cx="10715677" cy="11590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123921" y="6922436"/>
            <a:ext cx="5569480" cy="7102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1139" y="-7951"/>
            <a:ext cx="10715677" cy="11590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123921" y="-7950"/>
            <a:ext cx="5569480" cy="7102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34670" y="783625"/>
            <a:ext cx="9624060" cy="1272116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534670" y="2154117"/>
            <a:ext cx="9624060" cy="48849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34671" y="7074383"/>
            <a:ext cx="2495126" cy="40637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3683AA-B3C5-4728-BA3E-E5D721E28055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18909" y="7074383"/>
            <a:ext cx="3920914" cy="40637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9267614" y="7074383"/>
            <a:ext cx="891116" cy="406371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B4D4C8-B4E7-41DC-B9E1-4DEEB338D77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2239" y="225272"/>
            <a:ext cx="10736140" cy="722563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SCN07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6304" y="2459028"/>
            <a:ext cx="6334125" cy="4752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4670" y="0"/>
            <a:ext cx="9713172" cy="238759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ДОБРОНАДІЇВСЬКА </a:t>
            </a:r>
            <a:b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ЗАГАЛЬНООСВІТНЯ ШКОЛА</a:t>
            </a:r>
            <a:b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І-ІІІ ступенів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Горизонтальный свиток 10"/>
          <p:cNvSpPr/>
          <p:nvPr/>
        </p:nvSpPr>
        <p:spPr>
          <a:xfrm>
            <a:off x="5146531" y="0"/>
            <a:ext cx="4904141" cy="1521765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Риторичний аналіз усних і письмових текстів, мовленнєвої ситуації</a:t>
            </a:r>
            <a:endParaRPr lang="ru-RU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5146531" y="1419783"/>
            <a:ext cx="4804057" cy="1145452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207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</a:rPr>
              <a:t>Розв’язання</a:t>
            </a:r>
            <a:r>
              <a:rPr lang="uk-UA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 риторичних завдань</a:t>
            </a:r>
            <a:endParaRPr lang="ru-RU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5246615" y="2592571"/>
            <a:ext cx="4804057" cy="1145452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1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Риторичні ігри</a:t>
            </a:r>
            <a:endParaRPr lang="ru-RU" sz="18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5246615" y="3816350"/>
            <a:ext cx="4804057" cy="1145452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Інтерактивні імітаційні ігри</a:t>
            </a:r>
            <a:endParaRPr lang="ru-RU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5246615" y="4989138"/>
            <a:ext cx="4804057" cy="1145452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Тренінги і вправи</a:t>
            </a:r>
            <a:endParaRPr lang="ru-RU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5346700" y="6212917"/>
            <a:ext cx="4804057" cy="1145452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Артикуляційні, </a:t>
            </a:r>
            <a:r>
              <a:rPr lang="uk-UA" b="1" i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ортологічні</a:t>
            </a:r>
            <a:r>
              <a:rPr lang="uk-UA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хвилинки</a:t>
            </a:r>
            <a:endParaRPr lang="ru-RU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4" name="Вертикальный свиток 23"/>
          <p:cNvSpPr/>
          <p:nvPr/>
        </p:nvSpPr>
        <p:spPr>
          <a:xfrm>
            <a:off x="0" y="2031673"/>
            <a:ext cx="4946362" cy="2702511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РИТОРИКА:</a:t>
            </a:r>
          </a:p>
          <a:p>
            <a:pPr algn="ctr"/>
            <a:r>
              <a:rPr lang="uk-UA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методи</a:t>
            </a:r>
          </a:p>
          <a:p>
            <a:pPr algn="ctr"/>
            <a:r>
              <a:rPr lang="uk-UA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</a:p>
          <a:p>
            <a:pPr algn="ctr"/>
            <a:r>
              <a:rPr lang="uk-UA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прийоми навчання</a:t>
            </a:r>
            <a:endParaRPr lang="ru-RU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2442" y="5291688"/>
            <a:ext cx="3158364" cy="160911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Стрелка вниз 67"/>
          <p:cNvSpPr/>
          <p:nvPr/>
        </p:nvSpPr>
        <p:spPr>
          <a:xfrm>
            <a:off x="7918468" y="3887788"/>
            <a:ext cx="214314" cy="1214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74800" y="244450"/>
            <a:ext cx="757242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РОЗВИТОК МОВЛЕННЄВО -  КОМУНІКАТИВНИХ</a:t>
            </a:r>
            <a:br>
              <a:rPr lang="uk-UA" b="1" dirty="0" smtClean="0"/>
            </a:br>
            <a:r>
              <a:rPr lang="uk-UA" b="1" dirty="0" smtClean="0"/>
              <a:t>ЗДІБНОСТЕЙ МОЛОДШИХ ШКОЛЯРІВ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4602" y="1530334"/>
            <a:ext cx="2928958" cy="842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Збагачення активного словника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75064" y="1530334"/>
            <a:ext cx="3000396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Робота над реченням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32650" y="1530334"/>
            <a:ext cx="307183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Робота над текстом</a:t>
            </a:r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8061344" y="1173144"/>
            <a:ext cx="57150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5132386" y="1173144"/>
            <a:ext cx="57150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846238" y="1173144"/>
            <a:ext cx="57150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88916" y="2387590"/>
            <a:ext cx="57150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2060552" y="2387590"/>
            <a:ext cx="57150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3989378" y="2316152"/>
            <a:ext cx="57150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5775328" y="2316152"/>
            <a:ext cx="57150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7489840" y="2316152"/>
            <a:ext cx="57150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9061476" y="2316152"/>
            <a:ext cx="57150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03164" y="2744780"/>
            <a:ext cx="1357322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Шляхи збагачення активного словника</a:t>
            </a:r>
            <a:endParaRPr lang="ru-RU" sz="14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703362" y="2744780"/>
            <a:ext cx="1357322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Шляхи збагачення активного словника</a:t>
            </a:r>
            <a:endParaRPr lang="ru-RU" sz="14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203824" y="2744780"/>
            <a:ext cx="1571636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00" b="1" dirty="0" smtClean="0"/>
          </a:p>
          <a:p>
            <a:pPr lvl="0" algn="ctr"/>
            <a:r>
              <a:rPr lang="uk-UA" sz="1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Зв’язок слів у реченні</a:t>
            </a:r>
            <a:endParaRPr lang="uk-UA" sz="18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ctr"/>
            <a:endParaRPr lang="ru-RU" sz="14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132650" y="2744780"/>
            <a:ext cx="1357322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Усний і письмовий переказ</a:t>
            </a:r>
            <a:endParaRPr lang="ru-RU" sz="14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704286" y="2744780"/>
            <a:ext cx="1357322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Усний і письмовий твір</a:t>
            </a:r>
            <a:endParaRPr lang="ru-RU" sz="14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274998" y="2744780"/>
            <a:ext cx="178595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00" b="1" dirty="0" smtClean="0"/>
          </a:p>
          <a:p>
            <a:pPr algn="ctr"/>
            <a:r>
              <a:rPr lang="uk-UA" sz="1400" b="1" dirty="0" smtClean="0"/>
              <a:t>Речення, різні за метою висловлювання та інтонацією</a:t>
            </a:r>
            <a:endParaRPr lang="ru-RU" sz="1400" dirty="0" smtClean="0"/>
          </a:p>
          <a:p>
            <a:pPr algn="ctr"/>
            <a:endParaRPr lang="ru-RU" sz="1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74602" y="4459292"/>
            <a:ext cx="357190" cy="2714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/>
              <a:t>Значення слова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74668" y="4459292"/>
            <a:ext cx="357190" cy="2714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/>
              <a:t>Слухання і розуміння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274734" y="4459292"/>
            <a:ext cx="357190" cy="2714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/>
              <a:t>Творча робота</a:t>
            </a:r>
            <a:endParaRPr lang="ru-RU" dirty="0"/>
          </a:p>
        </p:txBody>
      </p:sp>
      <p:sp>
        <p:nvSpPr>
          <p:cNvPr id="37" name="Стрелка вниз 36"/>
          <p:cNvSpPr/>
          <p:nvPr/>
        </p:nvSpPr>
        <p:spPr>
          <a:xfrm>
            <a:off x="346040" y="3887788"/>
            <a:ext cx="21431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74800" y="4459292"/>
            <a:ext cx="357190" cy="2714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/>
              <a:t>Література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203428" y="4459292"/>
            <a:ext cx="357190" cy="2714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/>
              <a:t>Екскурсії в природу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632056" y="4459292"/>
            <a:ext cx="357190" cy="2714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600" b="1" dirty="0" smtClean="0"/>
              <a:t>Зустріч з різними людьми</a:t>
            </a:r>
            <a:endParaRPr lang="ru-RU" sz="16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060684" y="4459292"/>
            <a:ext cx="214314" cy="2714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/>
              <a:t>Наочність</a:t>
            </a:r>
            <a:endParaRPr lang="ru-RU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846502" y="4173540"/>
            <a:ext cx="3000396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Система творчих завдань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4060816" y="5173672"/>
            <a:ext cx="500066" cy="21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600" b="1" dirty="0" smtClean="0"/>
              <a:t>Діалогічне мовлення </a:t>
            </a:r>
            <a:endParaRPr lang="ru-RU" sz="16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5060948" y="5173672"/>
            <a:ext cx="500066" cy="21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600" b="1" dirty="0" smtClean="0"/>
              <a:t>Монологічне мовлення</a:t>
            </a:r>
            <a:endParaRPr lang="ru-RU" sz="16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6061080" y="5173672"/>
            <a:ext cx="571504" cy="21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600" b="1" dirty="0" err="1" smtClean="0"/>
              <a:t>Аудіювання</a:t>
            </a:r>
            <a:endParaRPr lang="ru-RU" sz="1600" b="1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061212" y="4030664"/>
            <a:ext cx="1357322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Детальний</a:t>
            </a:r>
            <a:endParaRPr lang="ru-RU" sz="1400" b="1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346964" y="5102234"/>
            <a:ext cx="1357322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Вибірковий</a:t>
            </a:r>
            <a:endParaRPr lang="ru-RU" sz="1400" b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8775724" y="4459292"/>
            <a:ext cx="357190" cy="2714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/>
              <a:t>Розповідь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9347228" y="4459292"/>
            <a:ext cx="357190" cy="2714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/>
              <a:t>Опис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9918732" y="4459292"/>
            <a:ext cx="357190" cy="2714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/>
              <a:t>Міркування</a:t>
            </a:r>
            <a:endParaRPr lang="ru-RU" dirty="0"/>
          </a:p>
        </p:txBody>
      </p:sp>
      <p:sp>
        <p:nvSpPr>
          <p:cNvPr id="58" name="Стрелка вниз 57"/>
          <p:cNvSpPr/>
          <p:nvPr/>
        </p:nvSpPr>
        <p:spPr>
          <a:xfrm>
            <a:off x="846106" y="3887788"/>
            <a:ext cx="21431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низ 58"/>
          <p:cNvSpPr/>
          <p:nvPr/>
        </p:nvSpPr>
        <p:spPr>
          <a:xfrm>
            <a:off x="1274734" y="3887788"/>
            <a:ext cx="21431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низ 59"/>
          <p:cNvSpPr/>
          <p:nvPr/>
        </p:nvSpPr>
        <p:spPr>
          <a:xfrm>
            <a:off x="1846238" y="3887788"/>
            <a:ext cx="21431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низ 60"/>
          <p:cNvSpPr/>
          <p:nvPr/>
        </p:nvSpPr>
        <p:spPr>
          <a:xfrm>
            <a:off x="2203428" y="3887788"/>
            <a:ext cx="21431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низ 61"/>
          <p:cNvSpPr/>
          <p:nvPr/>
        </p:nvSpPr>
        <p:spPr>
          <a:xfrm>
            <a:off x="2632056" y="3887788"/>
            <a:ext cx="21431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низ 62"/>
          <p:cNvSpPr/>
          <p:nvPr/>
        </p:nvSpPr>
        <p:spPr>
          <a:xfrm>
            <a:off x="2917808" y="3887788"/>
            <a:ext cx="21431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 вниз 63"/>
          <p:cNvSpPr/>
          <p:nvPr/>
        </p:nvSpPr>
        <p:spPr>
          <a:xfrm>
            <a:off x="8847162" y="3887788"/>
            <a:ext cx="21431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трелка вниз 64"/>
          <p:cNvSpPr/>
          <p:nvPr/>
        </p:nvSpPr>
        <p:spPr>
          <a:xfrm>
            <a:off x="9418666" y="3887788"/>
            <a:ext cx="21431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трелка вниз 65"/>
          <p:cNvSpPr/>
          <p:nvPr/>
        </p:nvSpPr>
        <p:spPr>
          <a:xfrm>
            <a:off x="9847294" y="3887788"/>
            <a:ext cx="21431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трелка вниз 66"/>
          <p:cNvSpPr/>
          <p:nvPr/>
        </p:nvSpPr>
        <p:spPr>
          <a:xfrm>
            <a:off x="7418402" y="3887788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низ 68"/>
          <p:cNvSpPr/>
          <p:nvPr/>
        </p:nvSpPr>
        <p:spPr>
          <a:xfrm flipH="1" flipV="1">
            <a:off x="5846764" y="3887788"/>
            <a:ext cx="285753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трелка вниз 69"/>
          <p:cNvSpPr/>
          <p:nvPr/>
        </p:nvSpPr>
        <p:spPr>
          <a:xfrm flipH="1" flipV="1">
            <a:off x="4489444" y="3887788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трелка вниз 70"/>
          <p:cNvSpPr/>
          <p:nvPr/>
        </p:nvSpPr>
        <p:spPr>
          <a:xfrm>
            <a:off x="6275394" y="4959358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трелка вниз 71"/>
          <p:cNvSpPr/>
          <p:nvPr/>
        </p:nvSpPr>
        <p:spPr>
          <a:xfrm>
            <a:off x="5203824" y="4959358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трелка вниз 72"/>
          <p:cNvSpPr/>
          <p:nvPr/>
        </p:nvSpPr>
        <p:spPr>
          <a:xfrm>
            <a:off x="4203692" y="4959358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4800" y="244450"/>
            <a:ext cx="757242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ШЛЯХИ ЗБАГАЧЕННЯ АКТИВНОГО СЛОВНИКА</a:t>
            </a:r>
            <a:endParaRPr lang="ru-RU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4602" y="1530334"/>
            <a:ext cx="2928958" cy="842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/>
              <a:t>Аудіювання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75064" y="1530334"/>
            <a:ext cx="2928958" cy="842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Значення слова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275526" y="1530334"/>
            <a:ext cx="2928958" cy="842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Творча робота</a:t>
            </a:r>
            <a:endParaRPr lang="ru-RU" b="1" dirty="0"/>
          </a:p>
        </p:txBody>
      </p:sp>
      <p:sp>
        <p:nvSpPr>
          <p:cNvPr id="6" name="Стрелка вниз 5"/>
          <p:cNvSpPr/>
          <p:nvPr/>
        </p:nvSpPr>
        <p:spPr>
          <a:xfrm>
            <a:off x="1989114" y="1173144"/>
            <a:ext cx="57150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846634" y="1173144"/>
            <a:ext cx="57150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8347096" y="1173144"/>
            <a:ext cx="57150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3164" y="3244846"/>
            <a:ext cx="714380" cy="371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uk-UA" sz="18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Пряме і переносне значення, багатозначність слів</a:t>
            </a:r>
            <a:endParaRPr lang="uk-UA" sz="1800" dirty="0" smtClean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46172" y="3244846"/>
            <a:ext cx="642942" cy="371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uk-UA" sz="18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Синоніми, антоніми, омоніми, порівняння</a:t>
            </a:r>
            <a:endParaRPr lang="uk-UA" sz="1800" dirty="0" smtClean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17742" y="3244846"/>
            <a:ext cx="642942" cy="371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/>
              <a:t>Мовні явища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03626" y="3244846"/>
            <a:ext cx="642942" cy="371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/>
              <a:t>Розрізнення слів, назв предметів, ознак  дій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918072" y="3244846"/>
            <a:ext cx="642942" cy="371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/>
              <a:t>Групування слів за певними ознаками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32518" y="3244846"/>
            <a:ext cx="642942" cy="371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/>
              <a:t>Вилучення із потоку мовлення зайвих слів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346964" y="3244846"/>
            <a:ext cx="642942" cy="371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/>
              <a:t>Добір слів, </a:t>
            </a:r>
            <a:r>
              <a:rPr lang="uk-UA" dirty="0" smtClean="0">
                <a:cs typeface="Arial" pitchFamily="34" charset="0"/>
              </a:rPr>
              <a:t>об’єднаних за темою</a:t>
            </a:r>
            <a:endParaRPr lang="ru-RU" dirty="0"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489972" y="3244846"/>
            <a:ext cx="642942" cy="371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/>
              <a:t>Добір до предмета ознаки, до дії - порівняння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561542" y="3244846"/>
            <a:ext cx="642942" cy="371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/>
              <a:t>Добір  до ключового слова споріднених</a:t>
            </a:r>
            <a:endParaRPr lang="ru-RU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488916" y="2387590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1560486" y="2387590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2703494" y="2387590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3989378" y="2387590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5203824" y="2387590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6346832" y="2387590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7561278" y="2387590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8775724" y="2387590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9775856" y="2387590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74800" y="244450"/>
            <a:ext cx="757242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ДЖЕРЕЛА ЗБАГАЧЕННЯ АКТИВНОГО СЛОВНИКА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4602" y="1530334"/>
            <a:ext cx="2071702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Література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03494" y="1530334"/>
            <a:ext cx="2286016" cy="842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Екскурсії в природу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89576" y="1530334"/>
            <a:ext cx="2286016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Зустрічі з різними людьми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989906" y="1530334"/>
            <a:ext cx="2428892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Наочність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3164" y="3244846"/>
            <a:ext cx="714380" cy="371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/>
              <a:t>Підручники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4668" y="3244846"/>
            <a:ext cx="571504" cy="371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/>
              <a:t>Словники, довідники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46172" y="3244846"/>
            <a:ext cx="571504" cy="371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/>
              <a:t>Художні , науково – пізнавальні твори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03494" y="3244846"/>
            <a:ext cx="714380" cy="371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/>
              <a:t>Милування, спостереження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46436" y="3244846"/>
            <a:ext cx="714380" cy="371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/>
              <a:t>Природні явища, їх закономірності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60816" y="3244846"/>
            <a:ext cx="714380" cy="371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/>
              <a:t>Праця людей, діяльність дітей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489576" y="3244846"/>
            <a:ext cx="714380" cy="371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/>
              <a:t>Цікаві зустрічі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203956" y="3244846"/>
            <a:ext cx="714380" cy="371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/>
              <a:t>Родинні, народні, державні, міжнародні свята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918336" y="3244846"/>
            <a:ext cx="714380" cy="371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/>
              <a:t>Музеї, виставки, бібліотеки, екскурсії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061344" y="3244846"/>
            <a:ext cx="714380" cy="371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/>
              <a:t>Картинні словники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775724" y="3244846"/>
            <a:ext cx="714380" cy="371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/>
              <a:t>Сюжетні малюнки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9490104" y="3244846"/>
            <a:ext cx="714380" cy="371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/>
              <a:t>Ілюстрації</a:t>
            </a:r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488916" y="2387590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988982" y="2387590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1560486" y="2387590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2989246" y="2387590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3632188" y="2387590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4418006" y="2387590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5846766" y="2387590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6561146" y="2387590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7204088" y="2387590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8347096" y="2387590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9061476" y="2387590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9704418" y="2387590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1631924" y="1173144"/>
            <a:ext cx="57150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3560750" y="1173144"/>
            <a:ext cx="57150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6418270" y="1173144"/>
            <a:ext cx="57150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8847162" y="1173144"/>
            <a:ext cx="57150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9774" y="5387986"/>
            <a:ext cx="3456228" cy="206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164" y="244450"/>
            <a:ext cx="31429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Схема 3"/>
          <p:cNvGraphicFramePr/>
          <p:nvPr/>
        </p:nvGraphicFramePr>
        <p:xfrm>
          <a:off x="0" y="0"/>
          <a:ext cx="10490236" cy="7459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DSCN57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792" y="387325"/>
            <a:ext cx="5000660" cy="375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SCN16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5460" y="2387590"/>
            <a:ext cx="3341688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650376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800" b="1" dirty="0" smtClean="0">
              <a:solidFill>
                <a:srgbClr val="8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800" b="1" dirty="0" smtClean="0">
              <a:solidFill>
                <a:srgbClr val="8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800" b="1" dirty="0" smtClean="0">
              <a:solidFill>
                <a:srgbClr val="8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800" b="1" dirty="0" smtClean="0">
              <a:solidFill>
                <a:srgbClr val="8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800" b="1" dirty="0" smtClean="0">
              <a:solidFill>
                <a:srgbClr val="8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    Спочатку намагайтеся зрозуміти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інших, потім – бути зрозумілим.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457200"/>
            <a:ext cx="6569427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8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800" b="1" dirty="0" smtClean="0">
              <a:solidFill>
                <a:srgbClr val="8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800" b="1" dirty="0" smtClean="0">
              <a:solidFill>
                <a:srgbClr val="8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800" b="1" dirty="0" smtClean="0">
              <a:solidFill>
                <a:srgbClr val="8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</a:rPr>
              <a:t>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800" b="1" dirty="0" smtClean="0">
              <a:solidFill>
                <a:srgbClr val="8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</a:rPr>
              <a:t>                                          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(Стефан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Кові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)    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542643" y="450959"/>
            <a:ext cx="9708198" cy="1325760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МЕТА  КУРСУ :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066" y="2184646"/>
            <a:ext cx="86072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002060"/>
                </a:solidFill>
              </a:rPr>
              <a:t>забезпечити  формування  особистості,  яка  б  володіла  знаннями,  уміннями  і  навичками  ефективного  спілкування,  збагачувала  свій  комунікативний  досвід,  зберігала  культурно – мовленнєві  традиції  українського  народу.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 rot="16200000">
            <a:off x="2946490" y="-1958579"/>
            <a:ext cx="1450686" cy="565787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sz="3600" b="1" i="1" dirty="0" smtClean="0"/>
              <a:t>Досягнення  мети курсу</a:t>
            </a:r>
            <a:endParaRPr lang="ru-RU" sz="3600" b="1" i="1" dirty="0"/>
          </a:p>
        </p:txBody>
      </p:sp>
      <p:sp>
        <p:nvSpPr>
          <p:cNvPr id="14" name="Овал 13"/>
          <p:cNvSpPr/>
          <p:nvPr/>
        </p:nvSpPr>
        <p:spPr>
          <a:xfrm rot="16200000">
            <a:off x="2662204" y="219957"/>
            <a:ext cx="1208507" cy="564779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Навчати ввічливо ставитися до співбесідника, цінувати і розуміти іншу точку зору</a:t>
            </a: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 rot="5400000">
            <a:off x="6654806" y="-889168"/>
            <a:ext cx="1221649" cy="583955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Закладати </a:t>
            </a:r>
            <a:r>
              <a:rPr lang="uk-UA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підгрунтя</a:t>
            </a: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свідомого творчого ставлення до спілкування</a:t>
            </a: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 rot="16200000">
            <a:off x="6200245" y="1157489"/>
            <a:ext cx="1328985" cy="62387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Навчати дбайливо ставитися до слова ,  уміло й доречно використовувати його у власному мовленні</a:t>
            </a: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 rot="16200000">
            <a:off x="2515433" y="2647089"/>
            <a:ext cx="1141095" cy="533700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Формувати вміння вербального й невербального мовлення</a:t>
            </a: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 rot="5400000">
            <a:off x="6369672" y="3449751"/>
            <a:ext cx="1457013" cy="59049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Навчати ефективно спілкуватися в умовах інтерактивної взаємодії і застосовувати її в життєвих ситуаціях</a:t>
            </a: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7319" y="173012"/>
            <a:ext cx="1746081" cy="169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02300"/>
            <a:ext cx="2640010" cy="181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2897" y="2031673"/>
            <a:ext cx="9415918" cy="4446474"/>
          </a:xfr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uk-UA" i="1" dirty="0" smtClean="0">
                <a:solidFill>
                  <a:srgbClr val="7030A0"/>
                </a:solidFill>
              </a:rPr>
              <a:t>вдосконалення зв</a:t>
            </a:r>
            <a:r>
              <a:rPr lang="uk-UA" i="1" dirty="0" smtClean="0">
                <a:solidFill>
                  <a:srgbClr val="7030A0"/>
                </a:solidFill>
                <a:latin typeface="Calibri"/>
              </a:rPr>
              <a:t>’язного мовлення і підвищення мовної культури;</a:t>
            </a:r>
          </a:p>
          <a:p>
            <a:r>
              <a:rPr lang="uk-UA" i="1" dirty="0" smtClean="0">
                <a:solidFill>
                  <a:srgbClr val="7030A0"/>
                </a:solidFill>
                <a:latin typeface="Calibri"/>
              </a:rPr>
              <a:t>збагачення, уточнення й актуалізація словникового запасу;</a:t>
            </a:r>
          </a:p>
          <a:p>
            <a:r>
              <a:rPr lang="uk-UA" i="1" dirty="0" smtClean="0">
                <a:solidFill>
                  <a:srgbClr val="7030A0"/>
                </a:solidFill>
                <a:latin typeface="Calibri"/>
              </a:rPr>
              <a:t>засвоєння дітьми найважливіших етичних правил спілкування;</a:t>
            </a:r>
          </a:p>
          <a:p>
            <a:r>
              <a:rPr lang="uk-UA" i="1" dirty="0" smtClean="0">
                <a:solidFill>
                  <a:srgbClr val="7030A0"/>
                </a:solidFill>
                <a:latin typeface="Calibri"/>
              </a:rPr>
              <a:t>послідовне і логічне викладання думок;</a:t>
            </a:r>
          </a:p>
          <a:p>
            <a:r>
              <a:rPr lang="uk-UA" i="1" dirty="0" smtClean="0">
                <a:solidFill>
                  <a:srgbClr val="7030A0"/>
                </a:solidFill>
                <a:latin typeface="Calibri"/>
              </a:rPr>
              <a:t>розвиток творчих здібностей, креативного мислення;</a:t>
            </a:r>
          </a:p>
          <a:p>
            <a:r>
              <a:rPr lang="uk-UA" i="1" dirty="0" smtClean="0">
                <a:solidFill>
                  <a:srgbClr val="7030A0"/>
                </a:solidFill>
                <a:latin typeface="Calibri"/>
              </a:rPr>
              <a:t>розвиток пам’яті, уваги, уяви, образного мислення, тобто психічних процесів, необхідних для успішного навчання учнів;</a:t>
            </a:r>
          </a:p>
          <a:p>
            <a:r>
              <a:rPr lang="uk-UA" i="1" dirty="0" smtClean="0">
                <a:solidFill>
                  <a:srgbClr val="7030A0"/>
                </a:solidFill>
                <a:latin typeface="Calibri"/>
              </a:rPr>
              <a:t>ознайомлення із  звичаями та традиціями народу.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559" y="196006"/>
            <a:ext cx="97081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Курс риторики </a:t>
            </a:r>
            <a:r>
              <a:rPr lang="uk-UA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роз</a:t>
            </a:r>
            <a:r>
              <a:rPr lang="uk-UA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</a:rPr>
              <a:t>в’</a:t>
            </a:r>
            <a:r>
              <a:rPr lang="uk-UA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</a:rPr>
              <a:t> </a:t>
            </a:r>
            <a:r>
              <a:rPr lang="uk-UA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</a:rPr>
              <a:t>язує</a:t>
            </a:r>
            <a:r>
              <a:rPr lang="uk-UA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</a:rPr>
              <a:t> </a:t>
            </a:r>
          </a:p>
          <a:p>
            <a:pPr algn="ctr"/>
            <a:r>
              <a:rPr lang="uk-UA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</a:rPr>
              <a:t>кілька завдань :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9774" y="5387986"/>
            <a:ext cx="3502958" cy="224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SCN56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9180" y="244450"/>
            <a:ext cx="56007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703230" y="4339491"/>
            <a:ext cx="971556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У однієї дитини потік думок тече</a:t>
            </a:r>
            <a:r>
              <a:rPr kumimoji="0" lang="uk-UA" sz="3600" b="1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бурхливо, стрімко народжуючи все нові й нові образи,</a:t>
            </a:r>
            <a:r>
              <a:rPr lang="ru-RU" sz="1100" dirty="0" smtClean="0">
                <a:latin typeface="Arial" pitchFamily="34" charset="0"/>
              </a:rPr>
              <a:t> 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в іншої – як широка, повноводна, могутня, таємнича в своїх глибинах, але повільна ріка.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</a:t>
            </a:r>
            <a:r>
              <a:rPr kumimoji="0" lang="uk-UA" sz="2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(В.О.Сухомлинський)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4670" y="783624"/>
            <a:ext cx="9713172" cy="631887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 досвіду роботи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вчителя початкових класів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Добронадіївської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загальноосвітньої школи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 – ІІІ ступенів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вчителя вищої категорії,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вчителя – методиста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Романенко Наталії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ікторівни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трелка вниз 21"/>
          <p:cNvSpPr/>
          <p:nvPr/>
        </p:nvSpPr>
        <p:spPr>
          <a:xfrm>
            <a:off x="5185368" y="2197469"/>
            <a:ext cx="678969" cy="497084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079223">
            <a:off x="2755877" y="2038364"/>
            <a:ext cx="678969" cy="3697602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21278007">
            <a:off x="5785875" y="2401432"/>
            <a:ext cx="678969" cy="1529723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442559" y="3918331"/>
            <a:ext cx="2902451" cy="1019816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uk-UA" b="1" dirty="0" smtClean="0">
                <a:solidFill>
                  <a:schemeClr val="tx1"/>
                </a:solidFill>
              </a:rPr>
              <a:t>Моральне  здоров</a:t>
            </a:r>
            <a:r>
              <a:rPr lang="uk-UA" b="1" dirty="0" smtClean="0">
                <a:solidFill>
                  <a:schemeClr val="tx1"/>
                </a:solidFill>
                <a:latin typeface="Calibri"/>
              </a:rPr>
              <a:t>’я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845432" y="5652018"/>
            <a:ext cx="2902451" cy="1019816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1800" b="1" dirty="0" smtClean="0">
                <a:solidFill>
                  <a:schemeClr val="tx1"/>
                </a:solidFill>
              </a:rPr>
              <a:t>Інтелектуальну сферу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442559" y="5652018"/>
            <a:ext cx="2902451" cy="1019816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b="1" dirty="0" smtClean="0">
                <a:solidFill>
                  <a:schemeClr val="tx1"/>
                </a:solidFill>
              </a:rPr>
              <a:t>Підсвідомість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7148221" y="5652018"/>
            <a:ext cx="2902451" cy="1019816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Свідомість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 rot="1771262">
            <a:off x="2444400" y="1886636"/>
            <a:ext cx="678969" cy="216112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846067">
            <a:off x="7567438" y="1839251"/>
            <a:ext cx="678969" cy="2199446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296801">
            <a:off x="4326124" y="2295339"/>
            <a:ext cx="678969" cy="3329848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745348" y="3918331"/>
            <a:ext cx="2902451" cy="1019816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Вольову сферу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 rot="20609344">
            <a:off x="7360461" y="1918954"/>
            <a:ext cx="678969" cy="3815690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944672" y="501949"/>
            <a:ext cx="4703972" cy="19376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Риторика</a:t>
            </a:r>
          </a:p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 формує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3745348" y="2643562"/>
            <a:ext cx="2902451" cy="1019816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b="1" dirty="0" smtClean="0">
                <a:solidFill>
                  <a:schemeClr val="tx1"/>
                </a:solidFill>
              </a:rPr>
              <a:t>Емоційно – почуттєву сферу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7148221" y="3918331"/>
            <a:ext cx="2902451" cy="1019816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b="1" dirty="0" smtClean="0">
                <a:solidFill>
                  <a:schemeClr val="tx1"/>
                </a:solidFill>
              </a:rPr>
              <a:t>Фізичне  здоров</a:t>
            </a:r>
            <a:r>
              <a:rPr lang="uk-UA" b="1" dirty="0" smtClean="0">
                <a:solidFill>
                  <a:schemeClr val="tx1"/>
                </a:solidFill>
                <a:latin typeface="Calibri"/>
              </a:rPr>
              <a:t>’я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418666" cy="7102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6981" y="5316548"/>
            <a:ext cx="3393624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1" name="Picture 7" descr="C:\Documents and Settings\Администратор\Мои документы\default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75592" y="601640"/>
            <a:ext cx="2374701" cy="1529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SCN03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0882" y="1601772"/>
            <a:ext cx="5829300" cy="4229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03164" y="173013"/>
            <a:ext cx="4143404" cy="698652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Урок – це райдуга, що</a:t>
            </a: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підтримує пізнавальний вогник</a:t>
            </a: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інтересу;</a:t>
            </a: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</a:rPr>
              <a:t> 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урок – це частина життя;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урок – це відкриття;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урок – це ріст знань, можливостей;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урок – це сила, тому що на уроці розумова сила, 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сила</a:t>
            </a:r>
            <a:r>
              <a:rPr lang="uk-UA" sz="28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таланту;</a:t>
            </a: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 урок – це думки.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Скільки ж думок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з’являться в дитячих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 розумних головах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</a:rPr>
              <a:t>                 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на уроках!?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60354" y="315888"/>
            <a:ext cx="9624060" cy="708771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uk-UA" sz="2400" dirty="0" smtClean="0">
                <a:solidFill>
                  <a:schemeClr val="tx1"/>
                </a:solidFill>
              </a:rPr>
              <a:t>       </a:t>
            </a:r>
            <a:r>
              <a:rPr lang="uk-UA" sz="2400" b="1" i="1" dirty="0" smtClean="0">
                <a:solidFill>
                  <a:schemeClr val="tx1"/>
                </a:solidFill>
              </a:rPr>
              <a:t>На уроках риторики діти набувають досвіду співпраці, вчаться ставити різні типи запитань (відкриті, закриті, зорієнтовані на особу і на предмет) і відповідати на них, починаючи речення словами:</a:t>
            </a:r>
          </a:p>
          <a:p>
            <a:pPr algn="ctr">
              <a:buNone/>
            </a:pPr>
            <a:endParaRPr lang="uk-UA" sz="2400" b="1" i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uk-UA" sz="2400" b="1" i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uk-UA" sz="2400" b="1" i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uk-UA" sz="2400" b="1" i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uk-UA" sz="2400" b="1" i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uk-UA" sz="2400" b="1" i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uk-UA" sz="2400" b="1" i="1" dirty="0" smtClean="0">
                <a:solidFill>
                  <a:schemeClr val="tx1"/>
                </a:solidFill>
              </a:rPr>
              <a:t>Вчаться заперечувати: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842897" y="1827710"/>
            <a:ext cx="2301944" cy="866843"/>
          </a:xfrm>
          <a:prstGeom prst="wedgeRoundRectCallout">
            <a:avLst>
              <a:gd name="adj1" fmla="val -36416"/>
              <a:gd name="adj2" fmla="val 9261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 вважаю …</a:t>
            </a:r>
            <a:endParaRPr lang="ru-RU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345855" y="2184645"/>
            <a:ext cx="2301944" cy="866843"/>
          </a:xfrm>
          <a:prstGeom prst="wedgeRoundRectCallout">
            <a:avLst>
              <a:gd name="adj1" fmla="val -36416"/>
              <a:gd name="adj2" fmla="val 9261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 мою думку …</a:t>
            </a:r>
            <a:endParaRPr lang="ru-RU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7348390" y="1878700"/>
            <a:ext cx="2301944" cy="866843"/>
          </a:xfrm>
          <a:prstGeom prst="wedgeRoundRectCallout">
            <a:avLst>
              <a:gd name="adj1" fmla="val -36416"/>
              <a:gd name="adj2" fmla="val 9261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 впевнений</a:t>
            </a:r>
          </a:p>
          <a:p>
            <a:pPr algn="ctr"/>
            <a:r>
              <a:rPr lang="uk-UA" dirty="0" smtClean="0"/>
              <a:t>(-а) …</a:t>
            </a:r>
            <a:endParaRPr lang="ru-RU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1443404" y="3051488"/>
            <a:ext cx="2702282" cy="866843"/>
          </a:xfrm>
          <a:prstGeom prst="wedgeRoundRectCallout">
            <a:avLst>
              <a:gd name="adj1" fmla="val -36416"/>
              <a:gd name="adj2" fmla="val 9261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 переконаний ( - а) …</a:t>
            </a:r>
            <a:endParaRPr lang="ru-RU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547714" y="3204461"/>
            <a:ext cx="2802367" cy="866843"/>
          </a:xfrm>
          <a:prstGeom prst="wedgeRoundRectCallout">
            <a:avLst>
              <a:gd name="adj1" fmla="val -36416"/>
              <a:gd name="adj2" fmla="val 9261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 хочу доповнити …</a:t>
            </a:r>
            <a:endParaRPr lang="ru-RU" dirty="0"/>
          </a:p>
        </p:txBody>
      </p:sp>
      <p:sp>
        <p:nvSpPr>
          <p:cNvPr id="14" name="Овальная выноска 13"/>
          <p:cNvSpPr/>
          <p:nvPr/>
        </p:nvSpPr>
        <p:spPr>
          <a:xfrm>
            <a:off x="703230" y="5102234"/>
            <a:ext cx="3202705" cy="1223779"/>
          </a:xfrm>
          <a:prstGeom prst="wedgeEllipseCallout">
            <a:avLst>
              <a:gd name="adj1" fmla="val -41020"/>
              <a:gd name="adj2" fmla="val 6408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 не  в усьому з тобою згоден (-а) …</a:t>
            </a:r>
            <a:endParaRPr lang="ru-RU" dirty="0"/>
          </a:p>
        </p:txBody>
      </p:sp>
      <p:sp>
        <p:nvSpPr>
          <p:cNvPr id="15" name="Овальная выноска 14"/>
          <p:cNvSpPr/>
          <p:nvPr/>
        </p:nvSpPr>
        <p:spPr>
          <a:xfrm>
            <a:off x="6747883" y="4785175"/>
            <a:ext cx="3202705" cy="1121797"/>
          </a:xfrm>
          <a:prstGeom prst="wedgeEllipseCallout">
            <a:avLst>
              <a:gd name="adj1" fmla="val -47846"/>
              <a:gd name="adj2" fmla="val 7282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 спробую переконати тебе …</a:t>
            </a:r>
            <a:endParaRPr lang="ru-RU" dirty="0"/>
          </a:p>
        </p:txBody>
      </p:sp>
      <p:sp>
        <p:nvSpPr>
          <p:cNvPr id="16" name="Овальная выноска 15"/>
          <p:cNvSpPr/>
          <p:nvPr/>
        </p:nvSpPr>
        <p:spPr>
          <a:xfrm>
            <a:off x="3445094" y="5957963"/>
            <a:ext cx="3202705" cy="1070806"/>
          </a:xfrm>
          <a:prstGeom prst="wedgeEllipseCallout">
            <a:avLst>
              <a:gd name="adj1" fmla="val -42726"/>
              <a:gd name="adj2" fmla="val 6699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Поміркуємо разом 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DSCN07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544" y="3744912"/>
            <a:ext cx="4381531" cy="32861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Righ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3794" name="Picture 2" descr="DSCN07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478" y="83714"/>
            <a:ext cx="4929222" cy="3696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DSCN07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3890" y="244450"/>
            <a:ext cx="4667316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10682861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600" b="1" dirty="0" smtClean="0">
              <a:solidFill>
                <a:srgbClr val="8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600" b="1" dirty="0" smtClean="0">
              <a:solidFill>
                <a:srgbClr val="8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600" b="1" dirty="0" smtClean="0">
              <a:solidFill>
                <a:srgbClr val="8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600" b="1" dirty="0" smtClean="0">
              <a:solidFill>
                <a:srgbClr val="8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600" b="1" dirty="0" smtClean="0">
              <a:solidFill>
                <a:srgbClr val="8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Вчіть дитину вдивлятися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6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</a:rPr>
              <a:t>                                                            </a:t>
            </a:r>
            <a:r>
              <a:rPr kumimoji="0" lang="uk-UA" sz="2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у звичайне – і вона побачить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6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</a:rPr>
              <a:t>                                                                                         </a:t>
            </a:r>
            <a:r>
              <a:rPr kumimoji="0" lang="uk-UA" sz="2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несподіване.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Вчіть дитину вдивлятися 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6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</a:rPr>
              <a:t>                                                                                              </a:t>
            </a:r>
            <a:r>
              <a:rPr kumimoji="0" lang="uk-UA" sz="2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негарне –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і вона побачить гарне...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7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7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7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7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7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7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7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7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7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79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79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79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79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SCN57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164" y="3673474"/>
            <a:ext cx="4914900" cy="36861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4819" name="Picture 3" descr="DSCN00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2" y="3530598"/>
            <a:ext cx="5143500" cy="3857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03164" y="244450"/>
            <a:ext cx="10215634" cy="2862322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Дитинство має стати школою виховання емоційної культури учнів, емоційної тонкості, чуйності, культури відносин</a:t>
            </a:r>
            <a:r>
              <a:rPr kumimoji="0" lang="uk-UA" sz="3600" b="1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між людьми.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0"/>
            <a:ext cx="1069340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uk-UA" sz="2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lang="uk-UA" sz="2600" b="1" dirty="0" smtClean="0">
              <a:solidFill>
                <a:srgbClr val="8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uk-UA" sz="2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lang="uk-UA" sz="2600" b="1" dirty="0" smtClean="0">
              <a:solidFill>
                <a:srgbClr val="8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uk-UA" sz="2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8" defTabSz="914400"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             </a:t>
            </a:r>
          </a:p>
          <a:p>
            <a:pPr lvl="8" defTabSz="914400"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lang="uk-UA" sz="32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</a:rPr>
              <a:t>           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Times New Roman" pitchFamily="18" charset="0"/>
              </a:rPr>
              <a:t>( В.О.Сухомлинський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Times New Roman" pitchFamily="18" charset="0"/>
              </a:rPr>
              <a:t>)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DSCN009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727" r="3727"/>
          <a:stretch>
            <a:fillRect/>
          </a:stretch>
        </p:blipFill>
        <p:spPr bwMode="auto">
          <a:xfrm rot="420000">
            <a:off x="3417858" y="933118"/>
            <a:ext cx="6551847" cy="516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274602" y="387326"/>
            <a:ext cx="3429024" cy="621510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800" b="1" dirty="0" smtClean="0"/>
              <a:t>Гра – це цілісний                                                        стан душі.</a:t>
            </a:r>
            <a:endParaRPr lang="ru-RU" sz="2800" dirty="0" smtClean="0"/>
          </a:p>
          <a:p>
            <a:pPr algn="ctr"/>
            <a:r>
              <a:rPr lang="uk-UA" sz="2800" b="1" dirty="0" smtClean="0"/>
              <a:t>Це єдність думок, почуттів і руху...</a:t>
            </a:r>
            <a:endParaRPr lang="ru-RU" sz="2800" dirty="0" smtClean="0"/>
          </a:p>
          <a:p>
            <a:pPr algn="ctr"/>
            <a:r>
              <a:rPr lang="uk-UA" sz="2800" b="1" dirty="0" smtClean="0"/>
              <a:t> де можна творити себе,</a:t>
            </a:r>
            <a:r>
              <a:rPr lang="ru-RU" sz="2800" dirty="0" smtClean="0"/>
              <a:t> </a:t>
            </a:r>
            <a:r>
              <a:rPr lang="uk-UA" sz="2800" b="1" dirty="0" smtClean="0"/>
              <a:t>свої відносини з                    іншими,</a:t>
            </a:r>
            <a:endParaRPr lang="ru-RU" sz="2800" dirty="0" smtClean="0"/>
          </a:p>
          <a:p>
            <a:pPr algn="ctr"/>
            <a:r>
              <a:rPr lang="uk-UA" sz="2800" b="1" dirty="0" smtClean="0"/>
              <a:t>своє майбутнє в цілковито безпечній ситуації.                                                        (М. Удовенко)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60354" y="458764"/>
            <a:ext cx="9624060" cy="928694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/>
                <a:solidFill>
                  <a:schemeClr val="accent3"/>
                </a:solidFill>
              </a:rPr>
              <a:t>Педагогічне кредо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050" name="Picture 2" descr="Изображение 05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60354" y="1816086"/>
            <a:ext cx="492922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Содержимое 1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uk-UA" sz="4400" i="1" dirty="0" smtClean="0">
                <a:solidFill>
                  <a:srgbClr val="002060"/>
                </a:solidFill>
              </a:rPr>
              <a:t>У кожній дитині,</a:t>
            </a:r>
            <a:endParaRPr lang="ru-RU" sz="4400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uk-UA" sz="4400" i="1" dirty="0" smtClean="0">
                <a:solidFill>
                  <a:srgbClr val="002060"/>
                </a:solidFill>
              </a:rPr>
              <a:t>завдяки яскравій фантазії,</a:t>
            </a:r>
            <a:endParaRPr lang="ru-RU" sz="4400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uk-UA" sz="4400" i="1" dirty="0" smtClean="0">
                <a:solidFill>
                  <a:srgbClr val="002060"/>
                </a:solidFill>
              </a:rPr>
              <a:t>живе митець.</a:t>
            </a:r>
            <a:endParaRPr lang="ru-RU" sz="4400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uk-UA" sz="4400" i="1" dirty="0" smtClean="0">
                <a:solidFill>
                  <a:srgbClr val="002060"/>
                </a:solidFill>
              </a:rPr>
              <a:t>          </a:t>
            </a:r>
            <a:r>
              <a:rPr lang="uk-UA" sz="4400" b="1" i="1" dirty="0" smtClean="0">
                <a:solidFill>
                  <a:srgbClr val="002060"/>
                </a:solidFill>
              </a:rPr>
              <a:t>( С. </a:t>
            </a:r>
            <a:r>
              <a:rPr lang="uk-UA" sz="4400" b="1" i="1" dirty="0" err="1" smtClean="0">
                <a:solidFill>
                  <a:srgbClr val="002060"/>
                </a:solidFill>
              </a:rPr>
              <a:t>Русова</a:t>
            </a:r>
            <a:r>
              <a:rPr lang="uk-UA" sz="4400" b="1" i="1" dirty="0" smtClean="0">
                <a:solidFill>
                  <a:srgbClr val="002060"/>
                </a:solidFill>
              </a:rPr>
              <a:t>)</a:t>
            </a:r>
            <a:endParaRPr lang="ru-RU" sz="4400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842897" y="348977"/>
            <a:ext cx="9089390" cy="396743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uk-UA" sz="2800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Методологічною  основою</a:t>
            </a:r>
            <a:r>
              <a:rPr lang="uk-UA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роботи  над   темою  </a:t>
            </a:r>
            <a:br>
              <a:rPr lang="uk-UA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«Формування  комунікативних  рис  мовлення  учнів  початкових  класів  з  урахуванням  особливостей  їх  психологічного  розвитку» </a:t>
            </a:r>
            <a:br>
              <a:rPr lang="uk-UA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є  пізнання  навколишнього  світу  та  реалізація  мовного  кодексу,  який  заповідав  </a:t>
            </a:r>
            <a:br>
              <a:rPr lang="uk-UA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В.О. Сухомлинський  учителям:  формування  вже  зі  шкільної  лави  мовної  особистості  з  високо  емоційно – мовленнєвою  культурою.</a:t>
            </a:r>
            <a:endParaRPr lang="ru-RU" sz="28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631792" y="4530730"/>
            <a:ext cx="9789982" cy="285752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24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Теоретичну  основу  роботи  </a:t>
            </a:r>
          </a:p>
          <a:p>
            <a:pPr algn="ctr"/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складають  провідні  </a:t>
            </a:r>
            <a:r>
              <a:rPr lang="uk-UA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психолого</a:t>
            </a: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педагогічні  концепції  навчання  та  розвитку  школярів. 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spcBef>
                <a:spcPts val="0"/>
              </a:spcBef>
            </a:pP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Дослідження  Л.Виготського,  Г.Костюка,  О.Савченко,  Б.Теплова,  К.</a:t>
            </a:r>
            <a:r>
              <a:rPr lang="uk-UA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Фослера</a:t>
            </a: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 Б.Кроче,  В.Гумбольдта,  О.Потебні,  педагогічний  досвід  В.О.Сухомлинського,  </a:t>
            </a:r>
          </a:p>
          <a:p>
            <a:pPr algn="ctr">
              <a:spcBef>
                <a:spcPts val="0"/>
              </a:spcBef>
            </a:pP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Ш.О. </a:t>
            </a:r>
            <a:r>
              <a:rPr lang="uk-UA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Амонашвілі</a:t>
            </a: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та  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ін.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559" y="173012"/>
            <a:ext cx="9808283" cy="134875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Напрямки  </a:t>
            </a:r>
            <a:r>
              <a:rPr lang="ru-RU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роботи</a:t>
            </a:r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на  </a:t>
            </a:r>
            <a:r>
              <a:rPr lang="ru-RU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формування</a:t>
            </a:r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комунікативних</a:t>
            </a:r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рис  </a:t>
            </a:r>
            <a:r>
              <a:rPr lang="ru-RU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мовлення</a:t>
            </a:r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</a:t>
            </a:r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урахуванням</a:t>
            </a:r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особливостей</a:t>
            </a:r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їх</a:t>
            </a:r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психічного</a:t>
            </a:r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розвитку</a:t>
            </a:r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474" y="1623747"/>
            <a:ext cx="9908367" cy="576195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b="1" u="sng" dirty="0" smtClean="0">
                <a:solidFill>
                  <a:schemeClr val="bg1"/>
                </a:solidFill>
              </a:rPr>
              <a:t>І</a:t>
            </a:r>
            <a:r>
              <a:rPr lang="uk-UA" sz="2300" b="1" u="sng" dirty="0" smtClean="0">
                <a:solidFill>
                  <a:schemeClr val="bg1"/>
                </a:solidFill>
              </a:rPr>
              <a:t>. Створити  оптимальні  умови  для  мовленнєвого  розвитку  особистості,  формувати  мовленнєві  уміння  та  навички.</a:t>
            </a:r>
            <a:endParaRPr lang="ru-RU" sz="2300" b="1" u="sng" dirty="0" smtClean="0">
              <a:solidFill>
                <a:schemeClr val="bg1"/>
              </a:solidFill>
            </a:endParaRPr>
          </a:p>
          <a:p>
            <a:r>
              <a:rPr lang="uk-UA" sz="2300" b="1" dirty="0" smtClean="0">
                <a:solidFill>
                  <a:schemeClr val="bg1"/>
                </a:solidFill>
              </a:rPr>
              <a:t>          Використовую:</a:t>
            </a:r>
            <a:endParaRPr lang="ru-RU" sz="2300" b="1" dirty="0" smtClean="0">
              <a:solidFill>
                <a:schemeClr val="bg1"/>
              </a:solidFill>
            </a:endParaRPr>
          </a:p>
          <a:p>
            <a:r>
              <a:rPr lang="uk-UA" sz="2300" b="1" dirty="0" smtClean="0">
                <a:solidFill>
                  <a:schemeClr val="bg1"/>
                </a:solidFill>
              </a:rPr>
              <a:t>  а) Слова – подяки : </a:t>
            </a:r>
          </a:p>
          <a:p>
            <a:endParaRPr lang="uk-UA" b="1" dirty="0" smtClean="0">
              <a:solidFill>
                <a:schemeClr val="bg1"/>
              </a:solidFill>
            </a:endParaRPr>
          </a:p>
          <a:p>
            <a:endParaRPr lang="uk-UA" b="1" dirty="0" smtClean="0">
              <a:solidFill>
                <a:schemeClr val="bg1"/>
              </a:solidFill>
            </a:endParaRPr>
          </a:p>
          <a:p>
            <a:endParaRPr lang="uk-UA" b="1" dirty="0" smtClean="0">
              <a:solidFill>
                <a:schemeClr val="bg1"/>
              </a:solidFill>
            </a:endParaRPr>
          </a:p>
          <a:p>
            <a:endParaRPr lang="uk-UA" b="1" dirty="0" smtClean="0">
              <a:solidFill>
                <a:schemeClr val="bg1"/>
              </a:solidFill>
            </a:endParaRPr>
          </a:p>
          <a:p>
            <a:endParaRPr lang="uk-UA" b="1" dirty="0" smtClean="0">
              <a:solidFill>
                <a:schemeClr val="bg1"/>
              </a:solidFill>
            </a:endParaRPr>
          </a:p>
          <a:p>
            <a:endParaRPr lang="uk-UA" b="1" dirty="0" smtClean="0">
              <a:solidFill>
                <a:schemeClr val="bg1"/>
              </a:solidFill>
            </a:endParaRPr>
          </a:p>
          <a:p>
            <a:r>
              <a:rPr lang="uk-UA" b="1" dirty="0" smtClean="0">
                <a:solidFill>
                  <a:schemeClr val="bg1"/>
                </a:solidFill>
              </a:rPr>
              <a:t>Висловлення – підбадьорення: </a:t>
            </a:r>
          </a:p>
          <a:p>
            <a:endParaRPr lang="uk-UA" b="1" dirty="0" smtClean="0">
              <a:solidFill>
                <a:schemeClr val="bg1"/>
              </a:solidFill>
            </a:endParaRPr>
          </a:p>
          <a:p>
            <a:endParaRPr lang="uk-UA" b="1" dirty="0" smtClean="0">
              <a:solidFill>
                <a:schemeClr val="bg1"/>
              </a:solidFill>
            </a:endParaRPr>
          </a:p>
          <a:p>
            <a:endParaRPr lang="uk-UA" b="1" dirty="0" smtClean="0">
              <a:solidFill>
                <a:schemeClr val="bg1"/>
              </a:solidFill>
            </a:endParaRPr>
          </a:p>
          <a:p>
            <a:endParaRPr lang="uk-UA" b="1" dirty="0" smtClean="0">
              <a:solidFill>
                <a:schemeClr val="bg1"/>
              </a:solidFill>
            </a:endParaRPr>
          </a:p>
          <a:p>
            <a:r>
              <a:rPr lang="uk-UA" b="1" dirty="0" smtClean="0">
                <a:solidFill>
                  <a:schemeClr val="bg1"/>
                </a:solidFill>
              </a:rPr>
              <a:t>міміку – усмішку,  здивування,  кивок,  жести.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uk-UA" b="1" dirty="0" smtClean="0">
                <a:solidFill>
                  <a:schemeClr val="bg1"/>
                </a:solidFill>
              </a:rPr>
              <a:t>б) Успіхи  дітей  відзначаю  грамотами,  дипломами,  листами – подяки.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442558" y="3612387"/>
            <a:ext cx="4203550" cy="815853"/>
          </a:xfrm>
          <a:prstGeom prst="cloud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«Розумничка»</a:t>
            </a:r>
            <a:endParaRPr lang="ru-RU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4345855" y="2898516"/>
            <a:ext cx="4103465" cy="866843"/>
          </a:xfrm>
          <a:prstGeom prst="cloud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«Молодчина»</a:t>
            </a:r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7148221" y="3816350"/>
            <a:ext cx="2902451" cy="662880"/>
          </a:xfrm>
          <a:prstGeom prst="cloud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«Чудово»</a:t>
            </a:r>
            <a:endParaRPr lang="ru-RU" dirty="0"/>
          </a:p>
        </p:txBody>
      </p:sp>
      <p:sp>
        <p:nvSpPr>
          <p:cNvPr id="11" name="Выноска-облако 10"/>
          <p:cNvSpPr/>
          <p:nvPr/>
        </p:nvSpPr>
        <p:spPr>
          <a:xfrm>
            <a:off x="5747038" y="5142110"/>
            <a:ext cx="4103465" cy="866843"/>
          </a:xfrm>
          <a:prstGeom prst="cloud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«Ти нас порадував»</a:t>
            </a:r>
            <a:endParaRPr lang="ru-RU" dirty="0"/>
          </a:p>
        </p:txBody>
      </p:sp>
      <p:sp>
        <p:nvSpPr>
          <p:cNvPr id="12" name="Выноска-облако 11"/>
          <p:cNvSpPr/>
          <p:nvPr/>
        </p:nvSpPr>
        <p:spPr>
          <a:xfrm>
            <a:off x="488916" y="5459424"/>
            <a:ext cx="4103465" cy="866843"/>
          </a:xfrm>
          <a:prstGeom prst="cloud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«Задоволена тобою»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DSCN56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9510" y="1244582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74602" y="530202"/>
            <a:ext cx="4418006" cy="65248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Якщо хочеш виховати в дітях сміливість думки, інтерес до справжньої інтелектуальної праці, самостійність, як особистісну рису, вселити в них радість співтворчості, необхідно забезпечити такі умови, щоб іскорка їхніх думок створила царство думки, надала їм можливості відчути там себе володарем.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(Ш.О.</a:t>
            </a:r>
            <a:r>
              <a:rPr kumimoji="0" lang="uk-UA" sz="26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Амонашвілі</a:t>
            </a:r>
            <a:r>
              <a:rPr kumimoji="0" lang="uk-UA" sz="2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)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2644" y="246995"/>
            <a:ext cx="9089390" cy="1680253"/>
          </a:xfrm>
        </p:spPr>
        <p:txBody>
          <a:bodyPr>
            <a:normAutofit fontScale="25000" lnSpcReduction="20000"/>
          </a:bodyPr>
          <a:lstStyle/>
          <a:p>
            <a:pPr algn="just"/>
            <a:endParaRPr lang="uk-UA" sz="9600" b="1" i="1" u="sng" dirty="0" smtClean="0">
              <a:solidFill>
                <a:schemeClr val="bg1"/>
              </a:solidFill>
            </a:endParaRPr>
          </a:p>
          <a:p>
            <a:pPr algn="just"/>
            <a:endParaRPr lang="uk-UA" sz="9600" b="1" i="1" u="sng" dirty="0" smtClean="0">
              <a:solidFill>
                <a:schemeClr val="bg1"/>
              </a:solidFill>
            </a:endParaRPr>
          </a:p>
          <a:p>
            <a:pPr algn="just"/>
            <a:endParaRPr lang="uk-UA" sz="9600" b="1" i="1" u="sng" dirty="0" smtClean="0">
              <a:solidFill>
                <a:schemeClr val="bg1"/>
              </a:solidFill>
            </a:endParaRPr>
          </a:p>
          <a:p>
            <a:pPr algn="just"/>
            <a:endParaRPr lang="uk-UA" sz="9600" b="1" i="1" u="sng" dirty="0" smtClean="0">
              <a:solidFill>
                <a:schemeClr val="bg1"/>
              </a:solidFill>
            </a:endParaRPr>
          </a:p>
          <a:p>
            <a:pPr algn="just"/>
            <a:endParaRPr lang="uk-UA" sz="9600" b="1" i="1" u="sng" dirty="0" smtClean="0">
              <a:solidFill>
                <a:schemeClr val="bg1"/>
              </a:solidFill>
            </a:endParaRPr>
          </a:p>
          <a:p>
            <a:pPr algn="just"/>
            <a:r>
              <a:rPr lang="uk-UA" sz="9600" b="1" i="1" u="sng" dirty="0" smtClean="0">
                <a:solidFill>
                  <a:schemeClr val="bg1"/>
                </a:solidFill>
              </a:rPr>
              <a:t>ІІ. Формування  у  школярів  уявлень  про  основні  якості  усного  мовлення. </a:t>
            </a:r>
            <a:endParaRPr lang="ru-RU" sz="9600" b="1" i="1" u="sng" dirty="0" smtClean="0">
              <a:solidFill>
                <a:schemeClr val="bg1"/>
              </a:solidFill>
            </a:endParaRPr>
          </a:p>
          <a:p>
            <a:pPr algn="just"/>
            <a:r>
              <a:rPr lang="uk-UA" sz="9600" b="1" dirty="0" smtClean="0">
                <a:solidFill>
                  <a:schemeClr val="bg1"/>
                </a:solidFill>
              </a:rPr>
              <a:t>        Використовую:  </a:t>
            </a:r>
            <a:endParaRPr lang="ru-RU" sz="9600" b="1" dirty="0" smtClean="0">
              <a:solidFill>
                <a:schemeClr val="bg1"/>
              </a:solidFill>
            </a:endParaRPr>
          </a:p>
          <a:p>
            <a:pPr algn="just"/>
            <a:r>
              <a:rPr lang="uk-UA" sz="9600" b="1" dirty="0" smtClean="0">
                <a:solidFill>
                  <a:schemeClr val="bg1"/>
                </a:solidFill>
              </a:rPr>
              <a:t>а) поглиблений  аналіз  художнього  твору;</a:t>
            </a:r>
            <a:endParaRPr lang="ru-RU" sz="9600" b="1" dirty="0" smtClean="0">
              <a:solidFill>
                <a:schemeClr val="bg1"/>
              </a:solidFill>
            </a:endParaRPr>
          </a:p>
          <a:p>
            <a:pPr algn="just"/>
            <a:r>
              <a:rPr lang="uk-UA" sz="9600" b="1" dirty="0" smtClean="0">
                <a:solidFill>
                  <a:schemeClr val="bg1"/>
                </a:solidFill>
              </a:rPr>
              <a:t>б) мовні  розминки;</a:t>
            </a:r>
            <a:endParaRPr lang="ru-RU" sz="9600" b="1" dirty="0" smtClean="0">
              <a:solidFill>
                <a:schemeClr val="bg1"/>
              </a:solidFill>
            </a:endParaRPr>
          </a:p>
          <a:p>
            <a:pPr algn="just"/>
            <a:r>
              <a:rPr lang="uk-UA" sz="9600" b="1" dirty="0" smtClean="0">
                <a:solidFill>
                  <a:schemeClr val="bg1"/>
                </a:solidFill>
              </a:rPr>
              <a:t>в) поетичні  хвилинки;</a:t>
            </a:r>
            <a:endParaRPr lang="ru-RU" sz="9600" b="1" dirty="0" smtClean="0">
              <a:solidFill>
                <a:schemeClr val="bg1"/>
              </a:solidFill>
            </a:endParaRPr>
          </a:p>
          <a:p>
            <a:pPr algn="just"/>
            <a:r>
              <a:rPr lang="uk-UA" sz="9600" b="1" dirty="0" smtClean="0">
                <a:solidFill>
                  <a:schemeClr val="bg1"/>
                </a:solidFill>
              </a:rPr>
              <a:t>г) робота  з  ситуативними  малюнками.</a:t>
            </a:r>
            <a:endParaRPr lang="ru-RU" sz="9600" b="1" dirty="0" smtClean="0">
              <a:solidFill>
                <a:schemeClr val="bg1"/>
              </a:solidFill>
            </a:endParaRPr>
          </a:p>
          <a:p>
            <a:r>
              <a:rPr lang="uk-UA" sz="9600" b="1" i="1" u="sng" dirty="0" smtClean="0">
                <a:solidFill>
                  <a:schemeClr val="bg1"/>
                </a:solidFill>
              </a:rPr>
              <a:t>ІІІ. Оволодіння  культурою  спілкування  з  опорою  на  чотири  види  мовленнєвої  </a:t>
            </a:r>
          </a:p>
          <a:p>
            <a:r>
              <a:rPr lang="uk-UA" sz="9600" b="1" i="1" u="sng" dirty="0" smtClean="0">
                <a:solidFill>
                  <a:schemeClr val="bg1"/>
                </a:solidFill>
              </a:rPr>
              <a:t>діяльності.</a:t>
            </a:r>
            <a:endParaRPr lang="ru-RU" sz="9600" b="1" i="1" u="sng" dirty="0" smtClean="0">
              <a:solidFill>
                <a:schemeClr val="bg1"/>
              </a:solidFill>
            </a:endParaRPr>
          </a:p>
          <a:p>
            <a:pPr algn="just"/>
            <a:r>
              <a:rPr lang="uk-UA" sz="9600" b="1" dirty="0" smtClean="0">
                <a:solidFill>
                  <a:schemeClr val="bg1"/>
                </a:solidFill>
              </a:rPr>
              <a:t>     Використовую:  </a:t>
            </a:r>
            <a:endParaRPr lang="ru-RU" sz="9600" b="1" dirty="0" smtClean="0">
              <a:solidFill>
                <a:schemeClr val="bg1"/>
              </a:solidFill>
            </a:endParaRPr>
          </a:p>
          <a:p>
            <a:pPr algn="just"/>
            <a:r>
              <a:rPr lang="uk-UA" sz="9600" b="1" dirty="0" smtClean="0">
                <a:solidFill>
                  <a:schemeClr val="bg1"/>
                </a:solidFill>
              </a:rPr>
              <a:t>а) </a:t>
            </a:r>
            <a:r>
              <a:rPr lang="uk-UA" sz="9600" b="1" dirty="0" err="1" smtClean="0">
                <a:solidFill>
                  <a:schemeClr val="bg1"/>
                </a:solidFill>
              </a:rPr>
              <a:t>навчально</a:t>
            </a:r>
            <a:r>
              <a:rPr lang="uk-UA" sz="9600" b="1" dirty="0" smtClean="0">
                <a:solidFill>
                  <a:schemeClr val="bg1"/>
                </a:solidFill>
              </a:rPr>
              <a:t> – мовленнєві  ситуації;</a:t>
            </a:r>
            <a:endParaRPr lang="ru-RU" sz="9600" b="1" dirty="0" smtClean="0">
              <a:solidFill>
                <a:schemeClr val="bg1"/>
              </a:solidFill>
            </a:endParaRPr>
          </a:p>
          <a:p>
            <a:pPr algn="just"/>
            <a:r>
              <a:rPr lang="uk-UA" sz="9600" b="1" dirty="0" smtClean="0">
                <a:solidFill>
                  <a:schemeClr val="bg1"/>
                </a:solidFill>
              </a:rPr>
              <a:t>б) навчальні  вправи  на  </a:t>
            </a:r>
            <a:r>
              <a:rPr lang="uk-UA" sz="9600" b="1" dirty="0" err="1" smtClean="0">
                <a:solidFill>
                  <a:schemeClr val="bg1"/>
                </a:solidFill>
              </a:rPr>
              <a:t>аудіювання</a:t>
            </a:r>
            <a:r>
              <a:rPr lang="uk-UA" sz="9600" b="1" dirty="0" smtClean="0">
                <a:solidFill>
                  <a:schemeClr val="bg1"/>
                </a:solidFill>
              </a:rPr>
              <a:t>;</a:t>
            </a:r>
            <a:endParaRPr lang="ru-RU" sz="9600" b="1" dirty="0" smtClean="0">
              <a:solidFill>
                <a:schemeClr val="bg1"/>
              </a:solidFill>
            </a:endParaRPr>
          </a:p>
          <a:p>
            <a:r>
              <a:rPr lang="uk-UA" sz="9600" b="1" dirty="0" smtClean="0">
                <a:solidFill>
                  <a:schemeClr val="bg1"/>
                </a:solidFill>
              </a:rPr>
              <a:t>в) розвиток  діалогічного  і </a:t>
            </a:r>
          </a:p>
          <a:p>
            <a:r>
              <a:rPr lang="uk-UA" sz="9600" b="1" dirty="0" smtClean="0">
                <a:solidFill>
                  <a:schemeClr val="bg1"/>
                </a:solidFill>
              </a:rPr>
              <a:t>монологічного  мовлення.</a:t>
            </a:r>
            <a:endParaRPr lang="ru-RU" sz="9600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9067" y="4602168"/>
            <a:ext cx="2544333" cy="282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728" y="-262912"/>
            <a:ext cx="2442026" cy="207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728" y="145014"/>
            <a:ext cx="9508029" cy="168269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Основні  шляхи формування комунікативної компетентності:</a:t>
            </a: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642728" y="1929691"/>
          <a:ext cx="9516892" cy="5507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DSCN5737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727" r="3727"/>
          <a:stretch>
            <a:fillRect/>
          </a:stretch>
        </p:blipFill>
        <p:spPr bwMode="auto">
          <a:xfrm rot="420000">
            <a:off x="3408974" y="1134730"/>
            <a:ext cx="6665816" cy="488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74602" y="887393"/>
            <a:ext cx="3214710" cy="468644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uk-UA" sz="2400" b="1" dirty="0" smtClean="0">
              <a:solidFill>
                <a:srgbClr val="002060"/>
              </a:solidFill>
            </a:endParaRPr>
          </a:p>
          <a:p>
            <a:pPr algn="ctr"/>
            <a:endParaRPr lang="uk-UA" sz="24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Красномовство, тобто мистецтво говорити докладно, складно й гарно, немає ніякої певної галузі, межі які б його сковували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        ( Цицерон)</a:t>
            </a:r>
            <a:endParaRPr lang="ru-RU" sz="24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1591</TotalTime>
  <Words>1077</Words>
  <Application>Microsoft Office PowerPoint</Application>
  <PresentationFormat>Произвольный</PresentationFormat>
  <Paragraphs>256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    ДОБРОНАДІЇВСЬКА  ЗАГАЛЬНООСВІТНЯ ШКОЛА І-ІІІ ступенів</vt:lpstr>
      <vt:lpstr>З досвіду роботи вчителя початкових класів Добронадіївської  загальноосвітньої школи І – ІІІ ступенів вчителя вищої категорії, вчителя – методиста Романенко Наталії Вікторівни</vt:lpstr>
      <vt:lpstr>Педагогічне кредо</vt:lpstr>
      <vt:lpstr> Методологічною  основою  роботи  над   темою   «Формування  комунікативних  рис  мовлення  учнів  початкових  класів  з  урахуванням  особливостей  їх  психологічного  розвитку»  є  пізнання  навколишнього  світу  та  реалізація  мовного  кодексу,  який  заповідав   В.О. Сухомлинський  учителям:  формування  вже  зі  шкільної  лави  мовної  особистості  з  високо  емоційно – мовленнєвою  культурою.</vt:lpstr>
      <vt:lpstr>Напрямки  роботи  на  формування  комунікативних  рис  мовлення  з  урахуванням  особливостей  їх  психічного  розвитку:</vt:lpstr>
      <vt:lpstr>Слайд 6</vt:lpstr>
      <vt:lpstr>Слайд 7</vt:lpstr>
      <vt:lpstr>Основні  шляхи формування комунікативної компетентності: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</dc:creator>
  <cp:lastModifiedBy>0</cp:lastModifiedBy>
  <cp:revision>164</cp:revision>
  <dcterms:created xsi:type="dcterms:W3CDTF">2011-12-04T07:45:39Z</dcterms:created>
  <dcterms:modified xsi:type="dcterms:W3CDTF">2012-02-10T05:26:43Z</dcterms:modified>
</cp:coreProperties>
</file>